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315" r:id="rId2"/>
    <p:sldId id="544" r:id="rId3"/>
    <p:sldId id="528" r:id="rId4"/>
    <p:sldId id="551" r:id="rId5"/>
    <p:sldId id="561" r:id="rId6"/>
    <p:sldId id="558" r:id="rId7"/>
    <p:sldId id="554" r:id="rId8"/>
    <p:sldId id="564" r:id="rId9"/>
    <p:sldId id="553" r:id="rId10"/>
    <p:sldId id="555" r:id="rId11"/>
    <p:sldId id="565" r:id="rId12"/>
    <p:sldId id="556" r:id="rId13"/>
    <p:sldId id="559" r:id="rId14"/>
    <p:sldId id="560" r:id="rId15"/>
    <p:sldId id="562" r:id="rId16"/>
    <p:sldId id="563" r:id="rId17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7FC0"/>
    <a:srgbClr val="FA636E"/>
    <a:srgbClr val="2C50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626E1D-CA8C-BC47-A1B3-EDF8D8D566D3}" v="295" dt="2025-04-16T13:31:45.3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15"/>
    <p:restoredTop sz="89058"/>
  </p:normalViewPr>
  <p:slideViewPr>
    <p:cSldViewPr snapToGrid="0">
      <p:cViewPr varScale="1">
        <p:scale>
          <a:sx n="111" d="100"/>
          <a:sy n="111" d="100"/>
        </p:scale>
        <p:origin x="13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án Sanhueza" userId="c749adf2e4d41ece" providerId="LiveId" clId="{93B75DDB-51EC-6444-A5B8-E303FA85D4AB}"/>
    <pc:docChg chg="undo custSel addSld delSld modSld sldOrd addSection delSection modSection">
      <pc:chgData name="Fabián Sanhueza" userId="c749adf2e4d41ece" providerId="LiveId" clId="{93B75DDB-51EC-6444-A5B8-E303FA85D4AB}" dt="2025-02-28T10:40:40.487" v="1806" actId="732"/>
      <pc:docMkLst>
        <pc:docMk/>
      </pc:docMkLst>
      <pc:sldChg chg="modSp mod">
        <pc:chgData name="Fabián Sanhueza" userId="c749adf2e4d41ece" providerId="LiveId" clId="{93B75DDB-51EC-6444-A5B8-E303FA85D4AB}" dt="2025-02-27T13:07:29.996" v="1709" actId="1036"/>
        <pc:sldMkLst>
          <pc:docMk/>
          <pc:sldMk cId="3137933092" sldId="256"/>
        </pc:sldMkLst>
      </pc:sldChg>
      <pc:sldChg chg="addSp modSp mod">
        <pc:chgData name="Fabián Sanhueza" userId="c749adf2e4d41ece" providerId="LiveId" clId="{93B75DDB-51EC-6444-A5B8-E303FA85D4AB}" dt="2025-02-26T21:57:24.963" v="335" actId="14100"/>
        <pc:sldMkLst>
          <pc:docMk/>
          <pc:sldMk cId="3302956057" sldId="257"/>
        </pc:sldMkLst>
      </pc:sldChg>
      <pc:sldChg chg="add">
        <pc:chgData name="Fabián Sanhueza" userId="c749adf2e4d41ece" providerId="LiveId" clId="{93B75DDB-51EC-6444-A5B8-E303FA85D4AB}" dt="2025-02-26T23:34:42.450" v="1395"/>
        <pc:sldMkLst>
          <pc:docMk/>
          <pc:sldMk cId="338112800" sldId="282"/>
        </pc:sldMkLst>
      </pc:sldChg>
      <pc:sldChg chg="addSp modSp del">
        <pc:chgData name="Fabián Sanhueza" userId="c749adf2e4d41ece" providerId="LiveId" clId="{93B75DDB-51EC-6444-A5B8-E303FA85D4AB}" dt="2025-02-26T23:34:40.113" v="1394" actId="18676"/>
        <pc:sldMkLst>
          <pc:docMk/>
          <pc:sldMk cId="4206434442" sldId="282"/>
        </pc:sldMkLst>
      </pc:sldChg>
      <pc:sldChg chg="addSp modSp del mod">
        <pc:chgData name="Fabián Sanhueza" userId="c749adf2e4d41ece" providerId="LiveId" clId="{93B75DDB-51EC-6444-A5B8-E303FA85D4AB}" dt="2025-02-26T23:34:40.113" v="1394" actId="18676"/>
        <pc:sldMkLst>
          <pc:docMk/>
          <pc:sldMk cId="189218281" sldId="303"/>
        </pc:sldMkLst>
      </pc:sldChg>
      <pc:sldChg chg="add">
        <pc:chgData name="Fabián Sanhueza" userId="c749adf2e4d41ece" providerId="LiveId" clId="{93B75DDB-51EC-6444-A5B8-E303FA85D4AB}" dt="2025-02-26T23:34:42.450" v="1395"/>
        <pc:sldMkLst>
          <pc:docMk/>
          <pc:sldMk cId="3352620229" sldId="303"/>
        </pc:sldMkLst>
      </pc:sldChg>
      <pc:sldChg chg="addSp modSp del">
        <pc:chgData name="Fabián Sanhueza" userId="c749adf2e4d41ece" providerId="LiveId" clId="{93B75DDB-51EC-6444-A5B8-E303FA85D4AB}" dt="2025-02-26T23:34:40.113" v="1394" actId="18676"/>
        <pc:sldMkLst>
          <pc:docMk/>
          <pc:sldMk cId="657808140" sldId="305"/>
        </pc:sldMkLst>
      </pc:sldChg>
      <pc:sldChg chg="addSp delSp add mod">
        <pc:chgData name="Fabián Sanhueza" userId="c749adf2e4d41ece" providerId="LiveId" clId="{93B75DDB-51EC-6444-A5B8-E303FA85D4AB}" dt="2025-02-28T10:36:33.913" v="1780" actId="478"/>
        <pc:sldMkLst>
          <pc:docMk/>
          <pc:sldMk cId="859249303" sldId="305"/>
        </pc:sldMkLst>
      </pc:sldChg>
      <pc:sldChg chg="addSp modSp del">
        <pc:chgData name="Fabián Sanhueza" userId="c749adf2e4d41ece" providerId="LiveId" clId="{93B75DDB-51EC-6444-A5B8-E303FA85D4AB}" dt="2025-02-26T23:34:40.113" v="1394" actId="18676"/>
        <pc:sldMkLst>
          <pc:docMk/>
          <pc:sldMk cId="294538137" sldId="306"/>
        </pc:sldMkLst>
      </pc:sldChg>
      <pc:sldChg chg="add">
        <pc:chgData name="Fabián Sanhueza" userId="c749adf2e4d41ece" providerId="LiveId" clId="{93B75DDB-51EC-6444-A5B8-E303FA85D4AB}" dt="2025-02-26T23:34:42.450" v="1395"/>
        <pc:sldMkLst>
          <pc:docMk/>
          <pc:sldMk cId="1739828760" sldId="306"/>
        </pc:sldMkLst>
      </pc:sldChg>
      <pc:sldChg chg="add">
        <pc:chgData name="Fabián Sanhueza" userId="c749adf2e4d41ece" providerId="LiveId" clId="{93B75DDB-51EC-6444-A5B8-E303FA85D4AB}" dt="2025-02-26T23:34:42.450" v="1395"/>
        <pc:sldMkLst>
          <pc:docMk/>
          <pc:sldMk cId="1182194215" sldId="307"/>
        </pc:sldMkLst>
      </pc:sldChg>
      <pc:sldChg chg="addSp modSp del">
        <pc:chgData name="Fabián Sanhueza" userId="c749adf2e4d41ece" providerId="LiveId" clId="{93B75DDB-51EC-6444-A5B8-E303FA85D4AB}" dt="2025-02-26T23:34:40.113" v="1394" actId="18676"/>
        <pc:sldMkLst>
          <pc:docMk/>
          <pc:sldMk cId="2148192229" sldId="307"/>
        </pc:sldMkLst>
      </pc:sldChg>
      <pc:sldChg chg="add">
        <pc:chgData name="Fabián Sanhueza" userId="c749adf2e4d41ece" providerId="LiveId" clId="{93B75DDB-51EC-6444-A5B8-E303FA85D4AB}" dt="2025-02-26T23:34:42.450" v="1395"/>
        <pc:sldMkLst>
          <pc:docMk/>
          <pc:sldMk cId="734766253" sldId="308"/>
        </pc:sldMkLst>
      </pc:sldChg>
      <pc:sldChg chg="addSp modSp del">
        <pc:chgData name="Fabián Sanhueza" userId="c749adf2e4d41ece" providerId="LiveId" clId="{93B75DDB-51EC-6444-A5B8-E303FA85D4AB}" dt="2025-02-26T23:34:40.113" v="1394" actId="18676"/>
        <pc:sldMkLst>
          <pc:docMk/>
          <pc:sldMk cId="3810424019" sldId="308"/>
        </pc:sldMkLst>
      </pc:sldChg>
      <pc:sldChg chg="addSp modSp del">
        <pc:chgData name="Fabián Sanhueza" userId="c749adf2e4d41ece" providerId="LiveId" clId="{93B75DDB-51EC-6444-A5B8-E303FA85D4AB}" dt="2025-02-26T23:34:40.113" v="1394" actId="18676"/>
        <pc:sldMkLst>
          <pc:docMk/>
          <pc:sldMk cId="1278099332" sldId="309"/>
        </pc:sldMkLst>
      </pc:sldChg>
      <pc:sldChg chg="add">
        <pc:chgData name="Fabián Sanhueza" userId="c749adf2e4d41ece" providerId="LiveId" clId="{93B75DDB-51EC-6444-A5B8-E303FA85D4AB}" dt="2025-02-26T23:34:42.450" v="1395"/>
        <pc:sldMkLst>
          <pc:docMk/>
          <pc:sldMk cId="1594168203" sldId="309"/>
        </pc:sldMkLst>
      </pc:sldChg>
      <pc:sldChg chg="addSp modSp del">
        <pc:chgData name="Fabián Sanhueza" userId="c749adf2e4d41ece" providerId="LiveId" clId="{93B75DDB-51EC-6444-A5B8-E303FA85D4AB}" dt="2025-02-26T23:34:40.113" v="1394" actId="18676"/>
        <pc:sldMkLst>
          <pc:docMk/>
          <pc:sldMk cId="80454811" sldId="310"/>
        </pc:sldMkLst>
      </pc:sldChg>
      <pc:sldChg chg="add">
        <pc:chgData name="Fabián Sanhueza" userId="c749adf2e4d41ece" providerId="LiveId" clId="{93B75DDB-51EC-6444-A5B8-E303FA85D4AB}" dt="2025-02-26T23:34:42.450" v="1395"/>
        <pc:sldMkLst>
          <pc:docMk/>
          <pc:sldMk cId="3077970306" sldId="310"/>
        </pc:sldMkLst>
      </pc:sldChg>
      <pc:sldChg chg="addSp delSp modSp mod">
        <pc:chgData name="Fabián Sanhueza" userId="c749adf2e4d41ece" providerId="LiveId" clId="{93B75DDB-51EC-6444-A5B8-E303FA85D4AB}" dt="2025-02-28T10:35:56.989" v="1765" actId="14100"/>
        <pc:sldMkLst>
          <pc:docMk/>
          <pc:sldMk cId="2860363997" sldId="311"/>
        </pc:sldMkLst>
        <pc:spChg chg="mod">
          <ac:chgData name="Fabián Sanhueza" userId="c749adf2e4d41ece" providerId="LiveId" clId="{93B75DDB-51EC-6444-A5B8-E303FA85D4AB}" dt="2025-02-28T10:35:51.177" v="1763"/>
          <ac:spMkLst>
            <pc:docMk/>
            <pc:sldMk cId="2860363997" sldId="311"/>
            <ac:spMk id="14" creationId="{C4D41EB8-734D-5D44-84CD-146521F32810}"/>
          </ac:spMkLst>
        </pc:spChg>
        <pc:grpChg chg="add mod">
          <ac:chgData name="Fabián Sanhueza" userId="c749adf2e4d41ece" providerId="LiveId" clId="{93B75DDB-51EC-6444-A5B8-E303FA85D4AB}" dt="2025-02-28T10:35:56.989" v="1765" actId="14100"/>
          <ac:grpSpMkLst>
            <pc:docMk/>
            <pc:sldMk cId="2860363997" sldId="311"/>
            <ac:grpSpMk id="2" creationId="{667661E9-0414-B7A4-A2AF-930569D51D5F}"/>
          </ac:grpSpMkLst>
        </pc:grpChg>
        <pc:picChg chg="mod">
          <ac:chgData name="Fabián Sanhueza" userId="c749adf2e4d41ece" providerId="LiveId" clId="{93B75DDB-51EC-6444-A5B8-E303FA85D4AB}" dt="2025-02-28T10:35:51.177" v="1763"/>
          <ac:picMkLst>
            <pc:docMk/>
            <pc:sldMk cId="2860363997" sldId="311"/>
            <ac:picMk id="3" creationId="{D633EF08-B67E-E44E-954A-506A23A64C33}"/>
          </ac:picMkLst>
        </pc:picChg>
      </pc:sldChg>
      <pc:sldChg chg="modSp mod">
        <pc:chgData name="Fabián Sanhueza" userId="c749adf2e4d41ece" providerId="LiveId" clId="{93B75DDB-51EC-6444-A5B8-E303FA85D4AB}" dt="2025-02-26T23:24:49.302" v="674" actId="20577"/>
        <pc:sldMkLst>
          <pc:docMk/>
          <pc:sldMk cId="3297025274" sldId="315"/>
        </pc:sldMkLst>
        <pc:spChg chg="mod">
          <ac:chgData name="Fabián Sanhueza" userId="c749adf2e4d41ece" providerId="LiveId" clId="{93B75DDB-51EC-6444-A5B8-E303FA85D4AB}" dt="2025-02-26T23:24:49.302" v="674" actId="20577"/>
          <ac:spMkLst>
            <pc:docMk/>
            <pc:sldMk cId="3297025274" sldId="315"/>
            <ac:spMk id="5" creationId="{DA86F1C6-E13C-FA86-EA8C-391B7A68A3C7}"/>
          </ac:spMkLst>
        </pc:spChg>
        <pc:spChg chg="mod">
          <ac:chgData name="Fabián Sanhueza" userId="c749adf2e4d41ece" providerId="LiveId" clId="{93B75DDB-51EC-6444-A5B8-E303FA85D4AB}" dt="2025-02-26T23:16:24.085" v="477" actId="20577"/>
          <ac:spMkLst>
            <pc:docMk/>
            <pc:sldMk cId="3297025274" sldId="315"/>
            <ac:spMk id="7" creationId="{4A9AE58A-1362-E80D-AE89-89CF4FFE368A}"/>
          </ac:spMkLst>
        </pc:spChg>
      </pc:sldChg>
      <pc:sldChg chg="modSp mod">
        <pc:chgData name="Fabián Sanhueza" userId="c749adf2e4d41ece" providerId="LiveId" clId="{93B75DDB-51EC-6444-A5B8-E303FA85D4AB}" dt="2025-02-26T23:25:19.570" v="721" actId="1076"/>
        <pc:sldMkLst>
          <pc:docMk/>
          <pc:sldMk cId="1961933806" sldId="317"/>
        </pc:sldMkLst>
      </pc:sldChg>
      <pc:sldChg chg="addSp modSp mod modAnim">
        <pc:chgData name="Fabián Sanhueza" userId="c749adf2e4d41ece" providerId="LiveId" clId="{93B75DDB-51EC-6444-A5B8-E303FA85D4AB}" dt="2025-02-26T23:36:40.283" v="1448" actId="1076"/>
        <pc:sldMkLst>
          <pc:docMk/>
          <pc:sldMk cId="1309898742" sldId="318"/>
        </pc:sldMkLst>
      </pc:sldChg>
      <pc:sldChg chg="addSp modSp del mod modShow">
        <pc:chgData name="Fabián Sanhueza" userId="c749adf2e4d41ece" providerId="LiveId" clId="{93B75DDB-51EC-6444-A5B8-E303FA85D4AB}" dt="2025-02-26T23:37:04.325" v="1449" actId="2696"/>
        <pc:sldMkLst>
          <pc:docMk/>
          <pc:sldMk cId="2283300213" sldId="319"/>
        </pc:sldMkLst>
      </pc:sldChg>
      <pc:sldChg chg="addSp modSp mod ord">
        <pc:chgData name="Fabián Sanhueza" userId="c749adf2e4d41ece" providerId="LiveId" clId="{93B75DDB-51EC-6444-A5B8-E303FA85D4AB}" dt="2025-02-28T10:37:07.725" v="1791" actId="1076"/>
        <pc:sldMkLst>
          <pc:docMk/>
          <pc:sldMk cId="3543832455" sldId="320"/>
        </pc:sldMkLst>
      </pc:sldChg>
      <pc:sldChg chg="addSp delSp modSp mod ord">
        <pc:chgData name="Fabián Sanhueza" userId="c749adf2e4d41ece" providerId="LiveId" clId="{93B75DDB-51EC-6444-A5B8-E303FA85D4AB}" dt="2025-02-28T10:36:27.415" v="1777" actId="478"/>
        <pc:sldMkLst>
          <pc:docMk/>
          <pc:sldMk cId="4002881318" sldId="321"/>
        </pc:sldMkLst>
      </pc:sldChg>
      <pc:sldChg chg="addSp modSp mod">
        <pc:chgData name="Fabián Sanhueza" userId="c749adf2e4d41ece" providerId="LiveId" clId="{93B75DDB-51EC-6444-A5B8-E303FA85D4AB}" dt="2025-02-28T10:35:42.445" v="1761" actId="207"/>
        <pc:sldMkLst>
          <pc:docMk/>
          <pc:sldMk cId="936159151" sldId="322"/>
        </pc:sldMkLst>
      </pc:sldChg>
      <pc:sldChg chg="addSp delSp modSp add mod ord modAnim">
        <pc:chgData name="Fabián Sanhueza" userId="c749adf2e4d41ece" providerId="LiveId" clId="{93B75DDB-51EC-6444-A5B8-E303FA85D4AB}" dt="2025-02-28T10:37:20.790" v="1796" actId="14100"/>
        <pc:sldMkLst>
          <pc:docMk/>
          <pc:sldMk cId="2749596326" sldId="323"/>
        </pc:sldMkLst>
      </pc:sldChg>
      <pc:sldChg chg="addSp delSp modSp add mod ord modAnim">
        <pc:chgData name="Fabián Sanhueza" userId="c749adf2e4d41ece" providerId="LiveId" clId="{93B75DDB-51EC-6444-A5B8-E303FA85D4AB}" dt="2025-02-28T10:37:11.324" v="1792"/>
        <pc:sldMkLst>
          <pc:docMk/>
          <pc:sldMk cId="2226474265" sldId="324"/>
        </pc:sldMkLst>
      </pc:sldChg>
      <pc:sldChg chg="addSp delSp modSp add mod">
        <pc:chgData name="Fabián Sanhueza" userId="c749adf2e4d41ece" providerId="LiveId" clId="{93B75DDB-51EC-6444-A5B8-E303FA85D4AB}" dt="2025-02-28T10:36:21.876" v="1773" actId="1076"/>
        <pc:sldMkLst>
          <pc:docMk/>
          <pc:sldMk cId="4104266085" sldId="325"/>
        </pc:sldMkLst>
      </pc:sldChg>
      <pc:sldChg chg="addSp delSp modSp add mod">
        <pc:chgData name="Fabián Sanhueza" userId="c749adf2e4d41ece" providerId="LiveId" clId="{93B75DDB-51EC-6444-A5B8-E303FA85D4AB}" dt="2025-02-28T10:36:24.530" v="1775"/>
        <pc:sldMkLst>
          <pc:docMk/>
          <pc:sldMk cId="847764145" sldId="326"/>
        </pc:sldMkLst>
      </pc:sldChg>
      <pc:sldChg chg="addSp delSp modSp add del mod modAnim">
        <pc:chgData name="Fabián Sanhueza" userId="c749adf2e4d41ece" providerId="LiveId" clId="{93B75DDB-51EC-6444-A5B8-E303FA85D4AB}" dt="2025-02-26T23:32:31.564" v="1252" actId="2696"/>
        <pc:sldMkLst>
          <pc:docMk/>
          <pc:sldMk cId="1758814868" sldId="327"/>
        </pc:sldMkLst>
      </pc:sldChg>
      <pc:sldChg chg="addSp delSp modSp add mod ord modNotesTx">
        <pc:chgData name="Fabián Sanhueza" userId="c749adf2e4d41ece" providerId="LiveId" clId="{93B75DDB-51EC-6444-A5B8-E303FA85D4AB}" dt="2025-02-27T13:27:44.791" v="1713" actId="1076"/>
        <pc:sldMkLst>
          <pc:docMk/>
          <pc:sldMk cId="2499710325" sldId="327"/>
        </pc:sldMkLst>
      </pc:sldChg>
      <pc:sldChg chg="add del">
        <pc:chgData name="Fabián Sanhueza" userId="c749adf2e4d41ece" providerId="LiveId" clId="{93B75DDB-51EC-6444-A5B8-E303FA85D4AB}" dt="2025-02-26T23:29:00.703" v="1122"/>
        <pc:sldMkLst>
          <pc:docMk/>
          <pc:sldMk cId="741521854" sldId="328"/>
        </pc:sldMkLst>
      </pc:sldChg>
      <pc:sldChg chg="delSp modSp add mod ord modAnim">
        <pc:chgData name="Fabián Sanhueza" userId="c749adf2e4d41ece" providerId="LiveId" clId="{93B75DDB-51EC-6444-A5B8-E303FA85D4AB}" dt="2025-02-27T11:16:57.936" v="1706" actId="20577"/>
        <pc:sldMkLst>
          <pc:docMk/>
          <pc:sldMk cId="885479318" sldId="328"/>
        </pc:sldMkLst>
      </pc:sldChg>
      <pc:sldChg chg="add del">
        <pc:chgData name="Fabián Sanhueza" userId="c749adf2e4d41ece" providerId="LiveId" clId="{93B75DDB-51EC-6444-A5B8-E303FA85D4AB}" dt="2025-02-27T11:14:37.061" v="1452"/>
        <pc:sldMkLst>
          <pc:docMk/>
          <pc:sldMk cId="4113852372" sldId="328"/>
        </pc:sldMkLst>
      </pc:sldChg>
      <pc:sldChg chg="addSp delSp modSp add mod modAnim">
        <pc:chgData name="Fabián Sanhueza" userId="c749adf2e4d41ece" providerId="LiveId" clId="{93B75DDB-51EC-6444-A5B8-E303FA85D4AB}" dt="2025-02-28T10:35:15.851" v="1760"/>
        <pc:sldMkLst>
          <pc:docMk/>
          <pc:sldMk cId="811762835" sldId="329"/>
        </pc:sldMkLst>
      </pc:sldChg>
      <pc:sldChg chg="addSp delSp modSp new mod">
        <pc:chgData name="Fabián Sanhueza" userId="c749adf2e4d41ece" providerId="LiveId" clId="{93B75DDB-51EC-6444-A5B8-E303FA85D4AB}" dt="2025-02-28T10:40:40.487" v="1806" actId="732"/>
        <pc:sldMkLst>
          <pc:docMk/>
          <pc:sldMk cId="250643940" sldId="330"/>
        </pc:sldMkLst>
      </pc:sldChg>
    </pc:docChg>
  </pc:docChgLst>
  <pc:docChgLst>
    <pc:chgData name="Fabián Sanhueza" userId="c749adf2e4d41ece" providerId="LiveId" clId="{83F8905B-1C3C-E446-B538-B6BE231BE16D}"/>
    <pc:docChg chg="undo custSel addSld delSld modSld sldOrd modSection">
      <pc:chgData name="Fabián Sanhueza" userId="c749adf2e4d41ece" providerId="LiveId" clId="{83F8905B-1C3C-E446-B538-B6BE231BE16D}" dt="2025-02-28T16:03:48.872" v="353" actId="1076"/>
      <pc:docMkLst>
        <pc:docMk/>
      </pc:docMkLst>
      <pc:sldChg chg="del">
        <pc:chgData name="Fabián Sanhueza" userId="c749adf2e4d41ece" providerId="LiveId" clId="{83F8905B-1C3C-E446-B538-B6BE231BE16D}" dt="2025-02-28T16:00:02.336" v="13" actId="2696"/>
        <pc:sldMkLst>
          <pc:docMk/>
          <pc:sldMk cId="3302956057" sldId="257"/>
        </pc:sldMkLst>
      </pc:sldChg>
      <pc:sldChg chg="del">
        <pc:chgData name="Fabián Sanhueza" userId="c749adf2e4d41ece" providerId="LiveId" clId="{83F8905B-1C3C-E446-B538-B6BE231BE16D}" dt="2025-02-28T16:00:17.666" v="18" actId="2696"/>
        <pc:sldMkLst>
          <pc:docMk/>
          <pc:sldMk cId="859249303" sldId="305"/>
        </pc:sldMkLst>
      </pc:sldChg>
      <pc:sldChg chg="del">
        <pc:chgData name="Fabián Sanhueza" userId="c749adf2e4d41ece" providerId="LiveId" clId="{83F8905B-1C3C-E446-B538-B6BE231BE16D}" dt="2025-02-28T16:00:17.680" v="20" actId="2696"/>
        <pc:sldMkLst>
          <pc:docMk/>
          <pc:sldMk cId="1739828760" sldId="306"/>
        </pc:sldMkLst>
      </pc:sldChg>
      <pc:sldChg chg="del">
        <pc:chgData name="Fabián Sanhueza" userId="c749adf2e4d41ece" providerId="LiveId" clId="{83F8905B-1C3C-E446-B538-B6BE231BE16D}" dt="2025-02-28T16:00:17.667" v="19" actId="2696"/>
        <pc:sldMkLst>
          <pc:docMk/>
          <pc:sldMk cId="1182194215" sldId="307"/>
        </pc:sldMkLst>
      </pc:sldChg>
      <pc:sldChg chg="del">
        <pc:chgData name="Fabián Sanhueza" userId="c749adf2e4d41ece" providerId="LiveId" clId="{83F8905B-1C3C-E446-B538-B6BE231BE16D}" dt="2025-02-28T16:00:17.690" v="21" actId="2696"/>
        <pc:sldMkLst>
          <pc:docMk/>
          <pc:sldMk cId="734766253" sldId="308"/>
        </pc:sldMkLst>
      </pc:sldChg>
      <pc:sldChg chg="modSp mod">
        <pc:chgData name="Fabián Sanhueza" userId="c749adf2e4d41ece" providerId="LiveId" clId="{83F8905B-1C3C-E446-B538-B6BE231BE16D}" dt="2025-02-28T15:59:45.411" v="9" actId="20577"/>
        <pc:sldMkLst>
          <pc:docMk/>
          <pc:sldMk cId="3297025274" sldId="315"/>
        </pc:sldMkLst>
        <pc:spChg chg="mod">
          <ac:chgData name="Fabián Sanhueza" userId="c749adf2e4d41ece" providerId="LiveId" clId="{83F8905B-1C3C-E446-B538-B6BE231BE16D}" dt="2025-02-28T15:59:45.411" v="9" actId="20577"/>
          <ac:spMkLst>
            <pc:docMk/>
            <pc:sldMk cId="3297025274" sldId="315"/>
            <ac:spMk id="7" creationId="{4A9AE58A-1362-E80D-AE89-89CF4FFE368A}"/>
          </ac:spMkLst>
        </pc:spChg>
      </pc:sldChg>
      <pc:sldChg chg="del">
        <pc:chgData name="Fabián Sanhueza" userId="c749adf2e4d41ece" providerId="LiveId" clId="{83F8905B-1C3C-E446-B538-B6BE231BE16D}" dt="2025-02-28T16:00:03.699" v="14" actId="2696"/>
        <pc:sldMkLst>
          <pc:docMk/>
          <pc:sldMk cId="1961933806" sldId="317"/>
        </pc:sldMkLst>
      </pc:sldChg>
      <pc:sldChg chg="del">
        <pc:chgData name="Fabián Sanhueza" userId="c749adf2e4d41ece" providerId="LiveId" clId="{83F8905B-1C3C-E446-B538-B6BE231BE16D}" dt="2025-02-28T16:00:04.291" v="15" actId="2696"/>
        <pc:sldMkLst>
          <pc:docMk/>
          <pc:sldMk cId="4002881318" sldId="321"/>
        </pc:sldMkLst>
      </pc:sldChg>
      <pc:sldChg chg="del">
        <pc:chgData name="Fabián Sanhueza" userId="c749adf2e4d41ece" providerId="LiveId" clId="{83F8905B-1C3C-E446-B538-B6BE231BE16D}" dt="2025-02-28T16:00:32.293" v="23" actId="2696"/>
        <pc:sldMkLst>
          <pc:docMk/>
          <pc:sldMk cId="2749596326" sldId="323"/>
        </pc:sldMkLst>
      </pc:sldChg>
      <pc:sldChg chg="del">
        <pc:chgData name="Fabián Sanhueza" userId="c749adf2e4d41ece" providerId="LiveId" clId="{83F8905B-1C3C-E446-B538-B6BE231BE16D}" dt="2025-02-28T16:00:32.278" v="22" actId="2696"/>
        <pc:sldMkLst>
          <pc:docMk/>
          <pc:sldMk cId="2226474265" sldId="324"/>
        </pc:sldMkLst>
      </pc:sldChg>
      <pc:sldChg chg="del">
        <pc:chgData name="Fabián Sanhueza" userId="c749adf2e4d41ece" providerId="LiveId" clId="{83F8905B-1C3C-E446-B538-B6BE231BE16D}" dt="2025-02-28T16:00:10.638" v="16" actId="2696"/>
        <pc:sldMkLst>
          <pc:docMk/>
          <pc:sldMk cId="4104266085" sldId="325"/>
        </pc:sldMkLst>
      </pc:sldChg>
      <pc:sldChg chg="del">
        <pc:chgData name="Fabián Sanhueza" userId="c749adf2e4d41ece" providerId="LiveId" clId="{83F8905B-1C3C-E446-B538-B6BE231BE16D}" dt="2025-02-28T16:00:10.655" v="17" actId="2696"/>
        <pc:sldMkLst>
          <pc:docMk/>
          <pc:sldMk cId="847764145" sldId="326"/>
        </pc:sldMkLst>
      </pc:sldChg>
      <pc:sldChg chg="add del ord">
        <pc:chgData name="Fabián Sanhueza" userId="c749adf2e4d41ece" providerId="LiveId" clId="{83F8905B-1C3C-E446-B538-B6BE231BE16D}" dt="2025-02-28T15:59:50.766" v="12" actId="20578"/>
        <pc:sldMkLst>
          <pc:docMk/>
          <pc:sldMk cId="885479318" sldId="328"/>
        </pc:sldMkLst>
      </pc:sldChg>
      <pc:sldChg chg="del">
        <pc:chgData name="Fabián Sanhueza" userId="c749adf2e4d41ece" providerId="LiveId" clId="{83F8905B-1C3C-E446-B538-B6BE231BE16D}" dt="2025-02-28T15:59:30.448" v="0" actId="2696"/>
        <pc:sldMkLst>
          <pc:docMk/>
          <pc:sldMk cId="250643940" sldId="330"/>
        </pc:sldMkLst>
      </pc:sldChg>
      <pc:sldChg chg="addSp delSp modSp add mod delAnim">
        <pc:chgData name="Fabián Sanhueza" userId="c749adf2e4d41ece" providerId="LiveId" clId="{83F8905B-1C3C-E446-B538-B6BE231BE16D}" dt="2025-02-28T16:03:48.872" v="353" actId="1076"/>
        <pc:sldMkLst>
          <pc:docMk/>
          <pc:sldMk cId="2133560426" sldId="330"/>
        </pc:sldMkLst>
      </pc:sldChg>
      <pc:sldChg chg="addSp modSp add mod">
        <pc:chgData name="Fabián Sanhueza" userId="c749adf2e4d41ece" providerId="LiveId" clId="{83F8905B-1C3C-E446-B538-B6BE231BE16D}" dt="2025-02-28T16:02:37.536" v="293" actId="1076"/>
        <pc:sldMkLst>
          <pc:docMk/>
          <pc:sldMk cId="1573336234" sldId="331"/>
        </pc:sldMkLst>
      </pc:sldChg>
    </pc:docChg>
  </pc:docChgLst>
  <pc:docChgLst>
    <pc:chgData name="Fabián Sanhueza" userId="c749adf2e4d41ece" providerId="LiveId" clId="{42CC083C-164D-F64B-96C3-E4F098C7234F}"/>
    <pc:docChg chg="undo custSel addSld delSld modSld">
      <pc:chgData name="Fabián Sanhueza" userId="c749adf2e4d41ece" providerId="LiveId" clId="{42CC083C-164D-F64B-96C3-E4F098C7234F}" dt="2025-03-06T14:00:28.092" v="1087"/>
      <pc:docMkLst>
        <pc:docMk/>
      </pc:docMkLst>
      <pc:sldChg chg="modSp mod">
        <pc:chgData name="Fabián Sanhueza" userId="c749adf2e4d41ece" providerId="LiveId" clId="{42CC083C-164D-F64B-96C3-E4F098C7234F}" dt="2025-03-06T13:49:05.810" v="1" actId="20577"/>
        <pc:sldMkLst>
          <pc:docMk/>
          <pc:sldMk cId="3137933092" sldId="256"/>
        </pc:sldMkLst>
      </pc:sldChg>
      <pc:sldChg chg="modSp mod">
        <pc:chgData name="Fabián Sanhueza" userId="c749adf2e4d41ece" providerId="LiveId" clId="{42CC083C-164D-F64B-96C3-E4F098C7234F}" dt="2025-03-06T13:52:51.154" v="512" actId="20577"/>
        <pc:sldMkLst>
          <pc:docMk/>
          <pc:sldMk cId="2860363997" sldId="311"/>
        </pc:sldMkLst>
        <pc:spChg chg="mod">
          <ac:chgData name="Fabián Sanhueza" userId="c749adf2e4d41ece" providerId="LiveId" clId="{42CC083C-164D-F64B-96C3-E4F098C7234F}" dt="2025-03-06T13:50:17.717" v="114" actId="20577"/>
          <ac:spMkLst>
            <pc:docMk/>
            <pc:sldMk cId="2860363997" sldId="311"/>
            <ac:spMk id="4" creationId="{126B8AF4-2519-47A5-863D-75BD0B45A6CF}"/>
          </ac:spMkLst>
        </pc:spChg>
        <pc:spChg chg="mod">
          <ac:chgData name="Fabián Sanhueza" userId="c749adf2e4d41ece" providerId="LiveId" clId="{42CC083C-164D-F64B-96C3-E4F098C7234F}" dt="2025-03-06T13:51:05.902" v="288" actId="115"/>
          <ac:spMkLst>
            <pc:docMk/>
            <pc:sldMk cId="2860363997" sldId="311"/>
            <ac:spMk id="6" creationId="{EA5CD669-1323-44C6-8154-33CE030007DB}"/>
          </ac:spMkLst>
        </pc:spChg>
        <pc:spChg chg="mod">
          <ac:chgData name="Fabián Sanhueza" userId="c749adf2e4d41ece" providerId="LiveId" clId="{42CC083C-164D-F64B-96C3-E4F098C7234F}" dt="2025-03-06T13:51:17.454" v="334" actId="20577"/>
          <ac:spMkLst>
            <pc:docMk/>
            <pc:sldMk cId="2860363997" sldId="311"/>
            <ac:spMk id="7" creationId="{ABB8AF62-D2D9-4199-A917-479310C03BDC}"/>
          </ac:spMkLst>
        </pc:spChg>
      </pc:sldChg>
      <pc:sldChg chg="modSp mod">
        <pc:chgData name="Fabián Sanhueza" userId="c749adf2e4d41ece" providerId="LiveId" clId="{42CC083C-164D-F64B-96C3-E4F098C7234F}" dt="2025-03-06T13:49:42.971" v="17"/>
        <pc:sldMkLst>
          <pc:docMk/>
          <pc:sldMk cId="3297025274" sldId="315"/>
        </pc:sldMkLst>
        <pc:spChg chg="mod">
          <ac:chgData name="Fabián Sanhueza" userId="c749adf2e4d41ece" providerId="LiveId" clId="{42CC083C-164D-F64B-96C3-E4F098C7234F}" dt="2025-03-06T13:49:42.971" v="17"/>
          <ac:spMkLst>
            <pc:docMk/>
            <pc:sldMk cId="3297025274" sldId="315"/>
            <ac:spMk id="5" creationId="{DA86F1C6-E13C-FA86-EA8C-391B7A68A3C7}"/>
          </ac:spMkLst>
        </pc:spChg>
        <pc:spChg chg="mod">
          <ac:chgData name="Fabián Sanhueza" userId="c749adf2e4d41ece" providerId="LiveId" clId="{42CC083C-164D-F64B-96C3-E4F098C7234F}" dt="2025-03-06T13:49:15.505" v="10" actId="20577"/>
          <ac:spMkLst>
            <pc:docMk/>
            <pc:sldMk cId="3297025274" sldId="315"/>
            <ac:spMk id="7" creationId="{4A9AE58A-1362-E80D-AE89-89CF4FFE368A}"/>
          </ac:spMkLst>
        </pc:spChg>
      </pc:sldChg>
      <pc:sldChg chg="del">
        <pc:chgData name="Fabián Sanhueza" userId="c749adf2e4d41ece" providerId="LiveId" clId="{42CC083C-164D-F64B-96C3-E4F098C7234F}" dt="2025-03-06T13:55:30.849" v="527" actId="2696"/>
        <pc:sldMkLst>
          <pc:docMk/>
          <pc:sldMk cId="1309898742" sldId="318"/>
        </pc:sldMkLst>
      </pc:sldChg>
      <pc:sldChg chg="modSp mod modAnim">
        <pc:chgData name="Fabián Sanhueza" userId="c749adf2e4d41ece" providerId="LiveId" clId="{42CC083C-164D-F64B-96C3-E4F098C7234F}" dt="2025-03-06T13:58:06.110" v="890"/>
        <pc:sldMkLst>
          <pc:docMk/>
          <pc:sldMk cId="3543832455" sldId="320"/>
        </pc:sldMkLst>
      </pc:sldChg>
      <pc:sldChg chg="del">
        <pc:chgData name="Fabián Sanhueza" userId="c749adf2e4d41ece" providerId="LiveId" clId="{42CC083C-164D-F64B-96C3-E4F098C7234F}" dt="2025-03-06T13:55:30.959" v="533" actId="2696"/>
        <pc:sldMkLst>
          <pc:docMk/>
          <pc:sldMk cId="2133560426" sldId="330"/>
        </pc:sldMkLst>
      </pc:sldChg>
      <pc:sldChg chg="delSp mod">
        <pc:chgData name="Fabián Sanhueza" userId="c749adf2e4d41ece" providerId="LiveId" clId="{42CC083C-164D-F64B-96C3-E4F098C7234F}" dt="2025-03-06T13:53:10.128" v="513" actId="478"/>
        <pc:sldMkLst>
          <pc:docMk/>
          <pc:sldMk cId="1573336234" sldId="331"/>
        </pc:sldMkLst>
      </pc:sldChg>
      <pc:sldChg chg="del">
        <pc:chgData name="Fabián Sanhueza" userId="c749adf2e4d41ece" providerId="LiveId" clId="{42CC083C-164D-F64B-96C3-E4F098C7234F}" dt="2025-03-06T13:55:24.395" v="522" actId="2696"/>
        <pc:sldMkLst>
          <pc:docMk/>
          <pc:sldMk cId="2087265197" sldId="332"/>
        </pc:sldMkLst>
      </pc:sldChg>
      <pc:sldChg chg="del">
        <pc:chgData name="Fabián Sanhueza" userId="c749adf2e4d41ece" providerId="LiveId" clId="{42CC083C-164D-F64B-96C3-E4F098C7234F}" dt="2025-03-06T13:55:24.380" v="521" actId="2696"/>
        <pc:sldMkLst>
          <pc:docMk/>
          <pc:sldMk cId="1748455693" sldId="333"/>
        </pc:sldMkLst>
      </pc:sldChg>
      <pc:sldChg chg="modSp mod modAnim">
        <pc:chgData name="Fabián Sanhueza" userId="c749adf2e4d41ece" providerId="LiveId" clId="{42CC083C-164D-F64B-96C3-E4F098C7234F}" dt="2025-03-06T14:00:24.274" v="1083" actId="20577"/>
        <pc:sldMkLst>
          <pc:docMk/>
          <pc:sldMk cId="900369832" sldId="334"/>
        </pc:sldMkLst>
      </pc:sldChg>
      <pc:sldChg chg="del">
        <pc:chgData name="Fabián Sanhueza" userId="c749adf2e4d41ece" providerId="LiveId" clId="{42CC083C-164D-F64B-96C3-E4F098C7234F}" dt="2025-03-06T13:55:30.814" v="523" actId="2696"/>
        <pc:sldMkLst>
          <pc:docMk/>
          <pc:sldMk cId="4221189593" sldId="335"/>
        </pc:sldMkLst>
      </pc:sldChg>
      <pc:sldChg chg="del">
        <pc:chgData name="Fabián Sanhueza" userId="c749adf2e4d41ece" providerId="LiveId" clId="{42CC083C-164D-F64B-96C3-E4F098C7234F}" dt="2025-03-06T13:55:30.849" v="526" actId="2696"/>
        <pc:sldMkLst>
          <pc:docMk/>
          <pc:sldMk cId="3582056332" sldId="336"/>
        </pc:sldMkLst>
      </pc:sldChg>
      <pc:sldChg chg="del">
        <pc:chgData name="Fabián Sanhueza" userId="c749adf2e4d41ece" providerId="LiveId" clId="{42CC083C-164D-F64B-96C3-E4F098C7234F}" dt="2025-03-06T13:55:30.880" v="530" actId="2696"/>
        <pc:sldMkLst>
          <pc:docMk/>
          <pc:sldMk cId="3439936880" sldId="338"/>
        </pc:sldMkLst>
      </pc:sldChg>
      <pc:sldChg chg="del">
        <pc:chgData name="Fabián Sanhueza" userId="c749adf2e4d41ece" providerId="LiveId" clId="{42CC083C-164D-F64B-96C3-E4F098C7234F}" dt="2025-03-06T13:55:30.879" v="529" actId="2696"/>
        <pc:sldMkLst>
          <pc:docMk/>
          <pc:sldMk cId="273163328" sldId="339"/>
        </pc:sldMkLst>
      </pc:sldChg>
      <pc:sldChg chg="del">
        <pc:chgData name="Fabián Sanhueza" userId="c749adf2e4d41ece" providerId="LiveId" clId="{42CC083C-164D-F64B-96C3-E4F098C7234F}" dt="2025-03-06T13:55:30.828" v="525" actId="2696"/>
        <pc:sldMkLst>
          <pc:docMk/>
          <pc:sldMk cId="1831894018" sldId="340"/>
        </pc:sldMkLst>
      </pc:sldChg>
      <pc:sldChg chg="addSp delSp modSp mod">
        <pc:chgData name="Fabián Sanhueza" userId="c749adf2e4d41ece" providerId="LiveId" clId="{42CC083C-164D-F64B-96C3-E4F098C7234F}" dt="2025-03-06T13:55:17.548" v="520" actId="1076"/>
        <pc:sldMkLst>
          <pc:docMk/>
          <pc:sldMk cId="1082155955" sldId="341"/>
        </pc:sldMkLst>
      </pc:sldChg>
      <pc:sldChg chg="modSp add mod modAnim">
        <pc:chgData name="Fabián Sanhueza" userId="c749adf2e4d41ece" providerId="LiveId" clId="{42CC083C-164D-F64B-96C3-E4F098C7234F}" dt="2025-03-06T13:59:57.676" v="1028" actId="20577"/>
        <pc:sldMkLst>
          <pc:docMk/>
          <pc:sldMk cId="642849035" sldId="342"/>
        </pc:sldMkLst>
      </pc:sldChg>
      <pc:sldChg chg="del">
        <pc:chgData name="Fabián Sanhueza" userId="c749adf2e4d41ece" providerId="LiveId" clId="{42CC083C-164D-F64B-96C3-E4F098C7234F}" dt="2025-03-06T13:55:30.878" v="528" actId="2696"/>
        <pc:sldMkLst>
          <pc:docMk/>
          <pc:sldMk cId="1238699436" sldId="342"/>
        </pc:sldMkLst>
      </pc:sldChg>
      <pc:sldChg chg="add">
        <pc:chgData name="Fabián Sanhueza" userId="c749adf2e4d41ece" providerId="LiveId" clId="{42CC083C-164D-F64B-96C3-E4F098C7234F}" dt="2025-03-06T14:00:27.021" v="1084"/>
        <pc:sldMkLst>
          <pc:docMk/>
          <pc:sldMk cId="241709750" sldId="343"/>
        </pc:sldMkLst>
      </pc:sldChg>
      <pc:sldChg chg="del">
        <pc:chgData name="Fabián Sanhueza" userId="c749adf2e4d41ece" providerId="LiveId" clId="{42CC083C-164D-F64B-96C3-E4F098C7234F}" dt="2025-03-06T13:55:30.969" v="534" actId="2696"/>
        <pc:sldMkLst>
          <pc:docMk/>
          <pc:sldMk cId="656870763" sldId="343"/>
        </pc:sldMkLst>
      </pc:sldChg>
      <pc:sldChg chg="del">
        <pc:chgData name="Fabián Sanhueza" userId="c749adf2e4d41ece" providerId="LiveId" clId="{42CC083C-164D-F64B-96C3-E4F098C7234F}" dt="2025-03-06T13:55:30.928" v="532" actId="2696"/>
        <pc:sldMkLst>
          <pc:docMk/>
          <pc:sldMk cId="266572886" sldId="344"/>
        </pc:sldMkLst>
      </pc:sldChg>
      <pc:sldChg chg="add">
        <pc:chgData name="Fabián Sanhueza" userId="c749adf2e4d41ece" providerId="LiveId" clId="{42CC083C-164D-F64B-96C3-E4F098C7234F}" dt="2025-03-06T14:00:27.116" v="1085"/>
        <pc:sldMkLst>
          <pc:docMk/>
          <pc:sldMk cId="1278767886" sldId="344"/>
        </pc:sldMkLst>
      </pc:sldChg>
      <pc:sldChg chg="del">
        <pc:chgData name="Fabián Sanhueza" userId="c749adf2e4d41ece" providerId="LiveId" clId="{42CC083C-164D-F64B-96C3-E4F098C7234F}" dt="2025-03-06T13:55:30.827" v="524" actId="2696"/>
        <pc:sldMkLst>
          <pc:docMk/>
          <pc:sldMk cId="1276697026" sldId="345"/>
        </pc:sldMkLst>
      </pc:sldChg>
      <pc:sldChg chg="add">
        <pc:chgData name="Fabián Sanhueza" userId="c749adf2e4d41ece" providerId="LiveId" clId="{42CC083C-164D-F64B-96C3-E4F098C7234F}" dt="2025-03-06T14:00:27.480" v="1086"/>
        <pc:sldMkLst>
          <pc:docMk/>
          <pc:sldMk cId="3660493621" sldId="345"/>
        </pc:sldMkLst>
      </pc:sldChg>
      <pc:sldChg chg="add">
        <pc:chgData name="Fabián Sanhueza" userId="c749adf2e4d41ece" providerId="LiveId" clId="{42CC083C-164D-F64B-96C3-E4F098C7234F}" dt="2025-03-06T14:00:28.092" v="1087"/>
        <pc:sldMkLst>
          <pc:docMk/>
          <pc:sldMk cId="868185755" sldId="346"/>
        </pc:sldMkLst>
      </pc:sldChg>
      <pc:sldChg chg="del">
        <pc:chgData name="Fabián Sanhueza" userId="c749adf2e4d41ece" providerId="LiveId" clId="{42CC083C-164D-F64B-96C3-E4F098C7234F}" dt="2025-03-06T13:55:30.901" v="531" actId="2696"/>
        <pc:sldMkLst>
          <pc:docMk/>
          <pc:sldMk cId="1640594691" sldId="346"/>
        </pc:sldMkLst>
      </pc:sldChg>
    </pc:docChg>
  </pc:docChgLst>
  <pc:docChgLst>
    <pc:chgData name="Fabián Sanhueza" userId="c749adf2e4d41ece" providerId="LiveId" clId="{52A5200C-F156-7A41-A1BA-D5A978A4730E}"/>
    <pc:docChg chg="undo custSel addSld delSld modSld sldOrd">
      <pc:chgData name="Fabián Sanhueza" userId="c749adf2e4d41ece" providerId="LiveId" clId="{52A5200C-F156-7A41-A1BA-D5A978A4730E}" dt="2025-03-10T18:13:38.210" v="713" actId="20578"/>
      <pc:docMkLst>
        <pc:docMk/>
      </pc:docMkLst>
      <pc:sldChg chg="modSp mod">
        <pc:chgData name="Fabián Sanhueza" userId="c749adf2e4d41ece" providerId="LiveId" clId="{52A5200C-F156-7A41-A1BA-D5A978A4730E}" dt="2025-03-10T00:07:20.778" v="15" actId="20577"/>
        <pc:sldMkLst>
          <pc:docMk/>
          <pc:sldMk cId="3297025274" sldId="315"/>
        </pc:sldMkLst>
        <pc:spChg chg="mod">
          <ac:chgData name="Fabián Sanhueza" userId="c749adf2e4d41ece" providerId="LiveId" clId="{52A5200C-F156-7A41-A1BA-D5A978A4730E}" dt="2025-03-10T00:07:20.778" v="15" actId="20577"/>
          <ac:spMkLst>
            <pc:docMk/>
            <pc:sldMk cId="3297025274" sldId="315"/>
            <ac:spMk id="7" creationId="{4A9AE58A-1362-E80D-AE89-89CF4FFE368A}"/>
          </ac:spMkLst>
        </pc:spChg>
      </pc:sldChg>
      <pc:sldChg chg="addSp delSp modSp mod delAnim modAnim">
        <pc:chgData name="Fabián Sanhueza" userId="c749adf2e4d41ece" providerId="LiveId" clId="{52A5200C-F156-7A41-A1BA-D5A978A4730E}" dt="2025-03-10T00:09:18.762" v="117" actId="20577"/>
        <pc:sldMkLst>
          <pc:docMk/>
          <pc:sldMk cId="900369832" sldId="334"/>
        </pc:sldMkLst>
      </pc:sldChg>
      <pc:sldChg chg="modSp del">
        <pc:chgData name="Fabián Sanhueza" userId="c749adf2e4d41ece" providerId="LiveId" clId="{52A5200C-F156-7A41-A1BA-D5A978A4730E}" dt="2025-03-10T18:11:40.485" v="596" actId="2696"/>
        <pc:sldMkLst>
          <pc:docMk/>
          <pc:sldMk cId="241709750" sldId="343"/>
        </pc:sldMkLst>
      </pc:sldChg>
      <pc:sldChg chg="del">
        <pc:chgData name="Fabián Sanhueza" userId="c749adf2e4d41ece" providerId="LiveId" clId="{52A5200C-F156-7A41-A1BA-D5A978A4730E}" dt="2025-03-10T18:11:40.531" v="598" actId="2696"/>
        <pc:sldMkLst>
          <pc:docMk/>
          <pc:sldMk cId="1278767886" sldId="344"/>
        </pc:sldMkLst>
      </pc:sldChg>
      <pc:sldChg chg="del">
        <pc:chgData name="Fabián Sanhueza" userId="c749adf2e4d41ece" providerId="LiveId" clId="{52A5200C-F156-7A41-A1BA-D5A978A4730E}" dt="2025-03-10T18:11:40.503" v="597" actId="2696"/>
        <pc:sldMkLst>
          <pc:docMk/>
          <pc:sldMk cId="3660493621" sldId="345"/>
        </pc:sldMkLst>
      </pc:sldChg>
      <pc:sldChg chg="del">
        <pc:chgData name="Fabián Sanhueza" userId="c749adf2e4d41ece" providerId="LiveId" clId="{52A5200C-F156-7A41-A1BA-D5A978A4730E}" dt="2025-03-10T18:11:40.551" v="599" actId="2696"/>
        <pc:sldMkLst>
          <pc:docMk/>
          <pc:sldMk cId="868185755" sldId="346"/>
        </pc:sldMkLst>
      </pc:sldChg>
      <pc:sldChg chg="addSp delSp modSp add mod addAnim delAnim">
        <pc:chgData name="Fabián Sanhueza" userId="c749adf2e4d41ece" providerId="LiveId" clId="{52A5200C-F156-7A41-A1BA-D5A978A4730E}" dt="2025-03-10T00:11:55.887" v="255" actId="20577"/>
        <pc:sldMkLst>
          <pc:docMk/>
          <pc:sldMk cId="2368500327" sldId="347"/>
        </pc:sldMkLst>
      </pc:sldChg>
      <pc:sldChg chg="addSp modSp add mod modAnim">
        <pc:chgData name="Fabián Sanhueza" userId="c749adf2e4d41ece" providerId="LiveId" clId="{52A5200C-F156-7A41-A1BA-D5A978A4730E}" dt="2025-03-10T00:14:36.096" v="376" actId="20577"/>
        <pc:sldMkLst>
          <pc:docMk/>
          <pc:sldMk cId="2770421076" sldId="348"/>
        </pc:sldMkLst>
      </pc:sldChg>
      <pc:sldChg chg="modSp add mod">
        <pc:chgData name="Fabián Sanhueza" userId="c749adf2e4d41ece" providerId="LiveId" clId="{52A5200C-F156-7A41-A1BA-D5A978A4730E}" dt="2025-03-10T00:14:27.303" v="373" actId="1076"/>
        <pc:sldMkLst>
          <pc:docMk/>
          <pc:sldMk cId="1722754345" sldId="349"/>
        </pc:sldMkLst>
      </pc:sldChg>
      <pc:sldChg chg="modSp add mod">
        <pc:chgData name="Fabián Sanhueza" userId="c749adf2e4d41ece" providerId="LiveId" clId="{52A5200C-F156-7A41-A1BA-D5A978A4730E}" dt="2025-03-10T10:50:17.883" v="501" actId="207"/>
        <pc:sldMkLst>
          <pc:docMk/>
          <pc:sldMk cId="1253845937" sldId="350"/>
        </pc:sldMkLst>
      </pc:sldChg>
      <pc:sldChg chg="addSp delSp modSp add mod delAnim">
        <pc:chgData name="Fabián Sanhueza" userId="c749adf2e4d41ece" providerId="LiveId" clId="{52A5200C-F156-7A41-A1BA-D5A978A4730E}" dt="2025-03-10T10:54:19.035" v="554" actId="1076"/>
        <pc:sldMkLst>
          <pc:docMk/>
          <pc:sldMk cId="1377048704" sldId="351"/>
        </pc:sldMkLst>
      </pc:sldChg>
      <pc:sldChg chg="addSp delSp modSp add mod">
        <pc:chgData name="Fabián Sanhueza" userId="c749adf2e4d41ece" providerId="LiveId" clId="{52A5200C-F156-7A41-A1BA-D5A978A4730E}" dt="2025-03-10T10:56:05.630" v="567" actId="1037"/>
        <pc:sldMkLst>
          <pc:docMk/>
          <pc:sldMk cId="177833779" sldId="352"/>
        </pc:sldMkLst>
      </pc:sldChg>
      <pc:sldChg chg="addSp delSp modSp add mod">
        <pc:chgData name="Fabián Sanhueza" userId="c749adf2e4d41ece" providerId="LiveId" clId="{52A5200C-F156-7A41-A1BA-D5A978A4730E}" dt="2025-03-10T10:56:42.394" v="580"/>
        <pc:sldMkLst>
          <pc:docMk/>
          <pc:sldMk cId="3152126791" sldId="353"/>
        </pc:sldMkLst>
        <pc:spChg chg="mod">
          <ac:chgData name="Fabián Sanhueza" userId="c749adf2e4d41ece" providerId="LiveId" clId="{52A5200C-F156-7A41-A1BA-D5A978A4730E}" dt="2025-03-10T10:56:11.529" v="572" actId="20577"/>
          <ac:spMkLst>
            <pc:docMk/>
            <pc:sldMk cId="3152126791" sldId="353"/>
            <ac:spMk id="3" creationId="{1D3AEBFC-33D7-0650-EACB-818EDE224E83}"/>
          </ac:spMkLst>
        </pc:spChg>
      </pc:sldChg>
      <pc:sldChg chg="addSp delSp modSp add mod">
        <pc:chgData name="Fabián Sanhueza" userId="c749adf2e4d41ece" providerId="LiveId" clId="{52A5200C-F156-7A41-A1BA-D5A978A4730E}" dt="2025-03-10T10:57:01.205" v="595" actId="14100"/>
        <pc:sldMkLst>
          <pc:docMk/>
          <pc:sldMk cId="3339328596" sldId="354"/>
        </pc:sldMkLst>
      </pc:sldChg>
      <pc:sldChg chg="addSp delSp modSp add mod">
        <pc:chgData name="Fabián Sanhueza" userId="c749adf2e4d41ece" providerId="LiveId" clId="{52A5200C-F156-7A41-A1BA-D5A978A4730E}" dt="2025-03-10T18:12:27.573" v="711" actId="20577"/>
        <pc:sldMkLst>
          <pc:docMk/>
          <pc:sldMk cId="1189040031" sldId="355"/>
        </pc:sldMkLst>
      </pc:sldChg>
      <pc:sldChg chg="add ord">
        <pc:chgData name="Fabián Sanhueza" userId="c749adf2e4d41ece" providerId="LiveId" clId="{52A5200C-F156-7A41-A1BA-D5A978A4730E}" dt="2025-03-10T18:13:38.210" v="713" actId="20578"/>
        <pc:sldMkLst>
          <pc:docMk/>
          <pc:sldMk cId="3774422309" sldId="356"/>
        </pc:sldMkLst>
      </pc:sldChg>
    </pc:docChg>
  </pc:docChgLst>
  <pc:docChgLst>
    <pc:chgData name="Fabián Sanhueza" userId="c749adf2e4d41ece" providerId="LiveId" clId="{85626E1D-CA8C-BC47-A1B3-EDF8D8D566D3}"/>
    <pc:docChg chg="undo custSel addSld delSld modSld">
      <pc:chgData name="Fabián Sanhueza" userId="c749adf2e4d41ece" providerId="LiveId" clId="{85626E1D-CA8C-BC47-A1B3-EDF8D8D566D3}" dt="2025-04-16T13:31:45.341" v="850" actId="166"/>
      <pc:docMkLst>
        <pc:docMk/>
      </pc:docMkLst>
      <pc:sldChg chg="addSp delSp modSp mod delAnim modAnim">
        <pc:chgData name="Fabián Sanhueza" userId="c749adf2e4d41ece" providerId="LiveId" clId="{85626E1D-CA8C-BC47-A1B3-EDF8D8D566D3}" dt="2025-04-16T13:05:40.742" v="277" actId="14100"/>
        <pc:sldMkLst>
          <pc:docMk/>
          <pc:sldMk cId="2860363997" sldId="311"/>
        </pc:sldMkLst>
        <pc:spChg chg="mod">
          <ac:chgData name="Fabián Sanhueza" userId="c749adf2e4d41ece" providerId="LiveId" clId="{85626E1D-CA8C-BC47-A1B3-EDF8D8D566D3}" dt="2025-04-16T13:02:47.703" v="66" actId="14100"/>
          <ac:spMkLst>
            <pc:docMk/>
            <pc:sldMk cId="2860363997" sldId="311"/>
            <ac:spMk id="4" creationId="{126B8AF4-2519-47A5-863D-75BD0B45A6CF}"/>
          </ac:spMkLst>
        </pc:spChg>
        <pc:spChg chg="mod">
          <ac:chgData name="Fabián Sanhueza" userId="c749adf2e4d41ece" providerId="LiveId" clId="{85626E1D-CA8C-BC47-A1B3-EDF8D8D566D3}" dt="2025-04-16T13:03:32.276" v="167" actId="1076"/>
          <ac:spMkLst>
            <pc:docMk/>
            <pc:sldMk cId="2860363997" sldId="311"/>
            <ac:spMk id="6" creationId="{EA5CD669-1323-44C6-8154-33CE030007DB}"/>
          </ac:spMkLst>
        </pc:spChg>
        <pc:spChg chg="mod">
          <ac:chgData name="Fabián Sanhueza" userId="c749adf2e4d41ece" providerId="LiveId" clId="{85626E1D-CA8C-BC47-A1B3-EDF8D8D566D3}" dt="2025-04-16T13:05:08.485" v="271" actId="14100"/>
          <ac:spMkLst>
            <pc:docMk/>
            <pc:sldMk cId="2860363997" sldId="311"/>
            <ac:spMk id="7" creationId="{ABB8AF62-D2D9-4199-A917-479310C03BDC}"/>
          </ac:spMkLst>
        </pc:spChg>
        <pc:spChg chg="del">
          <ac:chgData name="Fabián Sanhueza" userId="c749adf2e4d41ece" providerId="LiveId" clId="{85626E1D-CA8C-BC47-A1B3-EDF8D8D566D3}" dt="2025-04-16T13:02:43.345" v="63" actId="478"/>
          <ac:spMkLst>
            <pc:docMk/>
            <pc:sldMk cId="2860363997" sldId="311"/>
            <ac:spMk id="8" creationId="{DFA317C5-0D06-D5C6-5F22-4BAAB4DF338E}"/>
          </ac:spMkLst>
        </pc:spChg>
        <pc:picChg chg="add mod">
          <ac:chgData name="Fabián Sanhueza" userId="c749adf2e4d41ece" providerId="LiveId" clId="{85626E1D-CA8C-BC47-A1B3-EDF8D8D566D3}" dt="2025-04-16T13:05:40.742" v="277" actId="14100"/>
          <ac:picMkLst>
            <pc:docMk/>
            <pc:sldMk cId="2860363997" sldId="311"/>
            <ac:picMk id="9" creationId="{C557ACCD-13E2-AA3D-5333-63EFC0B13516}"/>
          </ac:picMkLst>
        </pc:picChg>
      </pc:sldChg>
      <pc:sldChg chg="modSp mod">
        <pc:chgData name="Fabián Sanhueza" userId="c749adf2e4d41ece" providerId="LiveId" clId="{85626E1D-CA8C-BC47-A1B3-EDF8D8D566D3}" dt="2025-04-16T13:06:36.578" v="395" actId="20577"/>
        <pc:sldMkLst>
          <pc:docMk/>
          <pc:sldMk cId="3297025274" sldId="315"/>
        </pc:sldMkLst>
        <pc:spChg chg="mod">
          <ac:chgData name="Fabián Sanhueza" userId="c749adf2e4d41ece" providerId="LiveId" clId="{85626E1D-CA8C-BC47-A1B3-EDF8D8D566D3}" dt="2025-04-16T13:06:36.578" v="395" actId="20577"/>
          <ac:spMkLst>
            <pc:docMk/>
            <pc:sldMk cId="3297025274" sldId="315"/>
            <ac:spMk id="5" creationId="{DA86F1C6-E13C-FA86-EA8C-391B7A68A3C7}"/>
          </ac:spMkLst>
        </pc:spChg>
        <pc:spChg chg="mod">
          <ac:chgData name="Fabián Sanhueza" userId="c749adf2e4d41ece" providerId="LiveId" clId="{85626E1D-CA8C-BC47-A1B3-EDF8D8D566D3}" dt="2025-04-16T13:02:16.802" v="7" actId="20577"/>
          <ac:spMkLst>
            <pc:docMk/>
            <pc:sldMk cId="3297025274" sldId="315"/>
            <ac:spMk id="7" creationId="{4A9AE58A-1362-E80D-AE89-89CF4FFE368A}"/>
          </ac:spMkLst>
        </pc:spChg>
      </pc:sldChg>
      <pc:sldChg chg="addSp delSp modSp mod delAnim">
        <pc:chgData name="Fabián Sanhueza" userId="c749adf2e4d41ece" providerId="LiveId" clId="{85626E1D-CA8C-BC47-A1B3-EDF8D8D566D3}" dt="2025-04-16T13:11:16.923" v="603" actId="1076"/>
        <pc:sldMkLst>
          <pc:docMk/>
          <pc:sldMk cId="3152126791" sldId="353"/>
        </pc:sldMkLst>
        <pc:spChg chg="mod">
          <ac:chgData name="Fabián Sanhueza" userId="c749adf2e4d41ece" providerId="LiveId" clId="{85626E1D-CA8C-BC47-A1B3-EDF8D8D566D3}" dt="2025-04-16T13:09:01.813" v="485" actId="20577"/>
          <ac:spMkLst>
            <pc:docMk/>
            <pc:sldMk cId="3152126791" sldId="353"/>
            <ac:spMk id="2" creationId="{12EEC739-0F95-B674-4446-843E2D8FA807}"/>
          </ac:spMkLst>
        </pc:spChg>
        <pc:spChg chg="mod">
          <ac:chgData name="Fabián Sanhueza" userId="c749adf2e4d41ece" providerId="LiveId" clId="{85626E1D-CA8C-BC47-A1B3-EDF8D8D566D3}" dt="2025-04-16T13:09:13.059" v="578" actId="113"/>
          <ac:spMkLst>
            <pc:docMk/>
            <pc:sldMk cId="3152126791" sldId="353"/>
            <ac:spMk id="3" creationId="{1D3AEBFC-33D7-0650-EACB-818EDE224E83}"/>
          </ac:spMkLst>
        </pc:spChg>
        <pc:spChg chg="del">
          <ac:chgData name="Fabián Sanhueza" userId="c749adf2e4d41ece" providerId="LiveId" clId="{85626E1D-CA8C-BC47-A1B3-EDF8D8D566D3}" dt="2025-04-16T13:09:18.377" v="580" actId="478"/>
          <ac:spMkLst>
            <pc:docMk/>
            <pc:sldMk cId="3152126791" sldId="353"/>
            <ac:spMk id="12" creationId="{82DA921B-10D8-F7E6-C7B0-6375C2BB0095}"/>
          </ac:spMkLst>
        </pc:spChg>
        <pc:spChg chg="del">
          <ac:chgData name="Fabián Sanhueza" userId="c749adf2e4d41ece" providerId="LiveId" clId="{85626E1D-CA8C-BC47-A1B3-EDF8D8D566D3}" dt="2025-04-16T13:09:18.377" v="580" actId="478"/>
          <ac:spMkLst>
            <pc:docMk/>
            <pc:sldMk cId="3152126791" sldId="353"/>
            <ac:spMk id="13" creationId="{619CB8C8-49F8-09A2-422E-F4FC9D6B1645}"/>
          </ac:spMkLst>
        </pc:spChg>
        <pc:spChg chg="del">
          <ac:chgData name="Fabián Sanhueza" userId="c749adf2e4d41ece" providerId="LiveId" clId="{85626E1D-CA8C-BC47-A1B3-EDF8D8D566D3}" dt="2025-04-16T13:09:18.377" v="580" actId="478"/>
          <ac:spMkLst>
            <pc:docMk/>
            <pc:sldMk cId="3152126791" sldId="353"/>
            <ac:spMk id="14" creationId="{F754A27B-C28A-5864-E46F-FE1ADAA875F7}"/>
          </ac:spMkLst>
        </pc:spChg>
        <pc:picChg chg="del">
          <ac:chgData name="Fabián Sanhueza" userId="c749adf2e4d41ece" providerId="LiveId" clId="{85626E1D-CA8C-BC47-A1B3-EDF8D8D566D3}" dt="2025-04-16T13:09:15.664" v="579" actId="478"/>
          <ac:picMkLst>
            <pc:docMk/>
            <pc:sldMk cId="3152126791" sldId="353"/>
            <ac:picMk id="9" creationId="{D92FB130-E22D-392E-1597-984954FBB701}"/>
          </ac:picMkLst>
        </pc:picChg>
        <pc:picChg chg="del">
          <ac:chgData name="Fabián Sanhueza" userId="c749adf2e4d41ece" providerId="LiveId" clId="{85626E1D-CA8C-BC47-A1B3-EDF8D8D566D3}" dt="2025-04-16T13:09:15.664" v="579" actId="478"/>
          <ac:picMkLst>
            <pc:docMk/>
            <pc:sldMk cId="3152126791" sldId="353"/>
            <ac:picMk id="10" creationId="{9609B785-5217-A1B7-E48E-AF1D97C66846}"/>
          </ac:picMkLst>
        </pc:picChg>
        <pc:picChg chg="del">
          <ac:chgData name="Fabián Sanhueza" userId="c749adf2e4d41ece" providerId="LiveId" clId="{85626E1D-CA8C-BC47-A1B3-EDF8D8D566D3}" dt="2025-04-16T13:09:15.664" v="579" actId="478"/>
          <ac:picMkLst>
            <pc:docMk/>
            <pc:sldMk cId="3152126791" sldId="353"/>
            <ac:picMk id="11" creationId="{06EDB4C0-6F31-8A6D-1010-ABA8F825D641}"/>
          </ac:picMkLst>
        </pc:picChg>
        <pc:picChg chg="add mod modCrop">
          <ac:chgData name="Fabián Sanhueza" userId="c749adf2e4d41ece" providerId="LiveId" clId="{85626E1D-CA8C-BC47-A1B3-EDF8D8D566D3}" dt="2025-04-16T13:09:51.891" v="586" actId="732"/>
          <ac:picMkLst>
            <pc:docMk/>
            <pc:sldMk cId="3152126791" sldId="353"/>
            <ac:picMk id="15" creationId="{63F1978A-CDFE-7597-3D73-17D30C8D9E6C}"/>
          </ac:picMkLst>
        </pc:picChg>
        <pc:picChg chg="add mod modCrop">
          <ac:chgData name="Fabián Sanhueza" userId="c749adf2e4d41ece" providerId="LiveId" clId="{85626E1D-CA8C-BC47-A1B3-EDF8D8D566D3}" dt="2025-04-16T13:09:58.328" v="589" actId="18131"/>
          <ac:picMkLst>
            <pc:docMk/>
            <pc:sldMk cId="3152126791" sldId="353"/>
            <ac:picMk id="16" creationId="{41A54434-DA75-EB29-6381-B86F685A827A}"/>
          </ac:picMkLst>
        </pc:picChg>
        <pc:picChg chg="add mod modCrop">
          <ac:chgData name="Fabián Sanhueza" userId="c749adf2e4d41ece" providerId="LiveId" clId="{85626E1D-CA8C-BC47-A1B3-EDF8D8D566D3}" dt="2025-04-16T13:10:07.349" v="592" actId="18131"/>
          <ac:picMkLst>
            <pc:docMk/>
            <pc:sldMk cId="3152126791" sldId="353"/>
            <ac:picMk id="17" creationId="{EB32C46F-2A33-70C0-BBA4-9DC13A954238}"/>
          </ac:picMkLst>
        </pc:picChg>
        <pc:picChg chg="add mod modCrop">
          <ac:chgData name="Fabián Sanhueza" userId="c749adf2e4d41ece" providerId="LiveId" clId="{85626E1D-CA8C-BC47-A1B3-EDF8D8D566D3}" dt="2025-04-16T13:10:16.431" v="595" actId="18131"/>
          <ac:picMkLst>
            <pc:docMk/>
            <pc:sldMk cId="3152126791" sldId="353"/>
            <ac:picMk id="18" creationId="{B5453BC6-C153-FB90-930E-78C06101D190}"/>
          </ac:picMkLst>
        </pc:picChg>
        <pc:picChg chg="add mod modCrop">
          <ac:chgData name="Fabián Sanhueza" userId="c749adf2e4d41ece" providerId="LiveId" clId="{85626E1D-CA8C-BC47-A1B3-EDF8D8D566D3}" dt="2025-04-16T13:10:38.586" v="599" actId="18131"/>
          <ac:picMkLst>
            <pc:docMk/>
            <pc:sldMk cId="3152126791" sldId="353"/>
            <ac:picMk id="19" creationId="{7D271179-D379-3AF3-CF82-E960ECC68D1C}"/>
          </ac:picMkLst>
        </pc:picChg>
        <pc:picChg chg="add mod modCrop">
          <ac:chgData name="Fabián Sanhueza" userId="c749adf2e4d41ece" providerId="LiveId" clId="{85626E1D-CA8C-BC47-A1B3-EDF8D8D566D3}" dt="2025-04-16T13:10:43.381" v="600" actId="18131"/>
          <ac:picMkLst>
            <pc:docMk/>
            <pc:sldMk cId="3152126791" sldId="353"/>
            <ac:picMk id="20" creationId="{80BB82A6-2C06-A61D-4D2B-5DD8C4046246}"/>
          </ac:picMkLst>
        </pc:picChg>
        <pc:picChg chg="add mod modCrop">
          <ac:chgData name="Fabián Sanhueza" userId="c749adf2e4d41ece" providerId="LiveId" clId="{85626E1D-CA8C-BC47-A1B3-EDF8D8D566D3}" dt="2025-04-16T13:11:16.923" v="603" actId="1076"/>
          <ac:picMkLst>
            <pc:docMk/>
            <pc:sldMk cId="3152126791" sldId="353"/>
            <ac:picMk id="21" creationId="{B9031780-C410-63E1-C0EE-17648BEC232B}"/>
          </ac:picMkLst>
        </pc:picChg>
        <pc:picChg chg="add mod modCrop">
          <ac:chgData name="Fabián Sanhueza" userId="c749adf2e4d41ece" providerId="LiveId" clId="{85626E1D-CA8C-BC47-A1B3-EDF8D8D566D3}" dt="2025-04-16T13:10:54.586" v="602" actId="18131"/>
          <ac:picMkLst>
            <pc:docMk/>
            <pc:sldMk cId="3152126791" sldId="353"/>
            <ac:picMk id="22" creationId="{D42AA585-0A8C-FE3B-1E3C-ECD8080F7899}"/>
          </ac:picMkLst>
        </pc:picChg>
      </pc:sldChg>
      <pc:sldChg chg="addSp delSp modSp mod delAnim">
        <pc:chgData name="Fabián Sanhueza" userId="c749adf2e4d41ece" providerId="LiveId" clId="{85626E1D-CA8C-BC47-A1B3-EDF8D8D566D3}" dt="2025-04-16T13:31:28.561" v="816"/>
        <pc:sldMkLst>
          <pc:docMk/>
          <pc:sldMk cId="1127897565" sldId="354"/>
        </pc:sldMkLst>
        <pc:spChg chg="mod">
          <ac:chgData name="Fabián Sanhueza" userId="c749adf2e4d41ece" providerId="LiveId" clId="{85626E1D-CA8C-BC47-A1B3-EDF8D8D566D3}" dt="2025-04-16T13:07:08.525" v="440" actId="20577"/>
          <ac:spMkLst>
            <pc:docMk/>
            <pc:sldMk cId="1127897565" sldId="354"/>
            <ac:spMk id="2" creationId="{8D931C84-DC5B-B729-0295-A68DF7D799D3}"/>
          </ac:spMkLst>
        </pc:spChg>
        <pc:spChg chg="del">
          <ac:chgData name="Fabián Sanhueza" userId="c749adf2e4d41ece" providerId="LiveId" clId="{85626E1D-CA8C-BC47-A1B3-EDF8D8D566D3}" dt="2025-04-16T13:06:55.304" v="397" actId="478"/>
          <ac:spMkLst>
            <pc:docMk/>
            <pc:sldMk cId="1127897565" sldId="354"/>
            <ac:spMk id="3" creationId="{3283C3CB-40E4-0077-CA34-1AF83C00894A}"/>
          </ac:spMkLst>
        </pc:spChg>
        <pc:picChg chg="add mod">
          <ac:chgData name="Fabián Sanhueza" userId="c749adf2e4d41ece" providerId="LiveId" clId="{85626E1D-CA8C-BC47-A1B3-EDF8D8D566D3}" dt="2025-04-16T13:06:59.254" v="400" actId="14100"/>
          <ac:picMkLst>
            <pc:docMk/>
            <pc:sldMk cId="1127897565" sldId="354"/>
            <ac:picMk id="9" creationId="{64988B05-6BBA-A6A2-FFEF-74BE71C16086}"/>
          </ac:picMkLst>
        </pc:picChg>
        <pc:picChg chg="add mod">
          <ac:chgData name="Fabián Sanhueza" userId="c749adf2e4d41ece" providerId="LiveId" clId="{85626E1D-CA8C-BC47-A1B3-EDF8D8D566D3}" dt="2025-04-16T13:31:28.561" v="816"/>
          <ac:picMkLst>
            <pc:docMk/>
            <pc:sldMk cId="1127897565" sldId="354"/>
            <ac:picMk id="10" creationId="{B42FF765-A956-03CB-B2A4-6DCE19CE56E5}"/>
          </ac:picMkLst>
        </pc:picChg>
        <pc:picChg chg="del">
          <ac:chgData name="Fabián Sanhueza" userId="c749adf2e4d41ece" providerId="LiveId" clId="{85626E1D-CA8C-BC47-A1B3-EDF8D8D566D3}" dt="2025-04-16T13:06:54.192" v="396" actId="478"/>
          <ac:picMkLst>
            <pc:docMk/>
            <pc:sldMk cId="1127897565" sldId="354"/>
            <ac:picMk id="12" creationId="{26C4412C-BB84-FF44-74C5-B63F4EB49B29}"/>
          </ac:picMkLst>
        </pc:picChg>
        <pc:picChg chg="del">
          <ac:chgData name="Fabián Sanhueza" userId="c749adf2e4d41ece" providerId="LiveId" clId="{85626E1D-CA8C-BC47-A1B3-EDF8D8D566D3}" dt="2025-04-16T13:06:54.192" v="396" actId="478"/>
          <ac:picMkLst>
            <pc:docMk/>
            <pc:sldMk cId="1127897565" sldId="354"/>
            <ac:picMk id="13" creationId="{C333AB7C-B8F4-55BA-7726-260C020CE05D}"/>
          </ac:picMkLst>
        </pc:picChg>
        <pc:picChg chg="del">
          <ac:chgData name="Fabián Sanhueza" userId="c749adf2e4d41ece" providerId="LiveId" clId="{85626E1D-CA8C-BC47-A1B3-EDF8D8D566D3}" dt="2025-04-16T13:06:54.192" v="396" actId="478"/>
          <ac:picMkLst>
            <pc:docMk/>
            <pc:sldMk cId="1127897565" sldId="354"/>
            <ac:picMk id="14" creationId="{F16862A3-EA58-C607-6756-CE03CCB0805F}"/>
          </ac:picMkLst>
        </pc:picChg>
        <pc:picChg chg="del">
          <ac:chgData name="Fabián Sanhueza" userId="c749adf2e4d41ece" providerId="LiveId" clId="{85626E1D-CA8C-BC47-A1B3-EDF8D8D566D3}" dt="2025-04-16T13:06:54.192" v="396" actId="478"/>
          <ac:picMkLst>
            <pc:docMk/>
            <pc:sldMk cId="1127897565" sldId="354"/>
            <ac:picMk id="15" creationId="{A1D73C9C-06D5-E053-BB2E-D7EB378DB7CE}"/>
          </ac:picMkLst>
        </pc:picChg>
      </pc:sldChg>
      <pc:sldChg chg="del">
        <pc:chgData name="Fabián Sanhueza" userId="c749adf2e4d41ece" providerId="LiveId" clId="{85626E1D-CA8C-BC47-A1B3-EDF8D8D566D3}" dt="2025-04-16T13:16:14.371" v="645" actId="2696"/>
        <pc:sldMkLst>
          <pc:docMk/>
          <pc:sldMk cId="2677367338" sldId="355"/>
        </pc:sldMkLst>
      </pc:sldChg>
      <pc:sldChg chg="del">
        <pc:chgData name="Fabián Sanhueza" userId="c749adf2e4d41ece" providerId="LiveId" clId="{85626E1D-CA8C-BC47-A1B3-EDF8D8D566D3}" dt="2025-04-16T13:29:05.598" v="744" actId="2696"/>
        <pc:sldMkLst>
          <pc:docMk/>
          <pc:sldMk cId="1419016105" sldId="356"/>
        </pc:sldMkLst>
      </pc:sldChg>
      <pc:sldChg chg="del">
        <pc:chgData name="Fabián Sanhueza" userId="c749adf2e4d41ece" providerId="LiveId" clId="{85626E1D-CA8C-BC47-A1B3-EDF8D8D566D3}" dt="2025-04-16T13:29:05.610" v="746" actId="2696"/>
        <pc:sldMkLst>
          <pc:docMk/>
          <pc:sldMk cId="4147704233" sldId="357"/>
        </pc:sldMkLst>
      </pc:sldChg>
      <pc:sldChg chg="del">
        <pc:chgData name="Fabián Sanhueza" userId="c749adf2e4d41ece" providerId="LiveId" clId="{85626E1D-CA8C-BC47-A1B3-EDF8D8D566D3}" dt="2025-04-16T13:29:05.622" v="749" actId="2696"/>
        <pc:sldMkLst>
          <pc:docMk/>
          <pc:sldMk cId="262671679" sldId="358"/>
        </pc:sldMkLst>
      </pc:sldChg>
      <pc:sldChg chg="del">
        <pc:chgData name="Fabián Sanhueza" userId="c749adf2e4d41ece" providerId="LiveId" clId="{85626E1D-CA8C-BC47-A1B3-EDF8D8D566D3}" dt="2025-04-16T13:29:05.784" v="776" actId="2696"/>
        <pc:sldMkLst>
          <pc:docMk/>
          <pc:sldMk cId="3601983606" sldId="359"/>
        </pc:sldMkLst>
      </pc:sldChg>
      <pc:sldChg chg="del">
        <pc:chgData name="Fabián Sanhueza" userId="c749adf2e4d41ece" providerId="LiveId" clId="{85626E1D-CA8C-BC47-A1B3-EDF8D8D566D3}" dt="2025-04-16T13:29:05.774" v="774" actId="2696"/>
        <pc:sldMkLst>
          <pc:docMk/>
          <pc:sldMk cId="2402325588" sldId="360"/>
        </pc:sldMkLst>
      </pc:sldChg>
      <pc:sldChg chg="del">
        <pc:chgData name="Fabián Sanhueza" userId="c749adf2e4d41ece" providerId="LiveId" clId="{85626E1D-CA8C-BC47-A1B3-EDF8D8D566D3}" dt="2025-04-16T13:29:05.701" v="765" actId="2696"/>
        <pc:sldMkLst>
          <pc:docMk/>
          <pc:sldMk cId="2219376490" sldId="361"/>
        </pc:sldMkLst>
      </pc:sldChg>
      <pc:sldChg chg="del">
        <pc:chgData name="Fabián Sanhueza" userId="c749adf2e4d41ece" providerId="LiveId" clId="{85626E1D-CA8C-BC47-A1B3-EDF8D8D566D3}" dt="2025-04-16T13:29:05.752" v="771" actId="2696"/>
        <pc:sldMkLst>
          <pc:docMk/>
          <pc:sldMk cId="1129584330" sldId="362"/>
        </pc:sldMkLst>
      </pc:sldChg>
      <pc:sldChg chg="del">
        <pc:chgData name="Fabián Sanhueza" userId="c749adf2e4d41ece" providerId="LiveId" clId="{85626E1D-CA8C-BC47-A1B3-EDF8D8D566D3}" dt="2025-04-16T13:29:05.698" v="761" actId="2696"/>
        <pc:sldMkLst>
          <pc:docMk/>
          <pc:sldMk cId="395865507" sldId="363"/>
        </pc:sldMkLst>
      </pc:sldChg>
      <pc:sldChg chg="del">
        <pc:chgData name="Fabián Sanhueza" userId="c749adf2e4d41ece" providerId="LiveId" clId="{85626E1D-CA8C-BC47-A1B3-EDF8D8D566D3}" dt="2025-04-16T13:29:05.701" v="766" actId="2696"/>
        <pc:sldMkLst>
          <pc:docMk/>
          <pc:sldMk cId="2830412572" sldId="364"/>
        </pc:sldMkLst>
      </pc:sldChg>
      <pc:sldChg chg="del">
        <pc:chgData name="Fabián Sanhueza" userId="c749adf2e4d41ece" providerId="LiveId" clId="{85626E1D-CA8C-BC47-A1B3-EDF8D8D566D3}" dt="2025-04-16T13:29:05.724" v="770" actId="2696"/>
        <pc:sldMkLst>
          <pc:docMk/>
          <pc:sldMk cId="2829238050" sldId="365"/>
        </pc:sldMkLst>
      </pc:sldChg>
      <pc:sldChg chg="del">
        <pc:chgData name="Fabián Sanhueza" userId="c749adf2e4d41ece" providerId="LiveId" clId="{85626E1D-CA8C-BC47-A1B3-EDF8D8D566D3}" dt="2025-04-16T13:29:05.649" v="757" actId="2696"/>
        <pc:sldMkLst>
          <pc:docMk/>
          <pc:sldMk cId="1395046823" sldId="366"/>
        </pc:sldMkLst>
      </pc:sldChg>
      <pc:sldChg chg="del">
        <pc:chgData name="Fabián Sanhueza" userId="c749adf2e4d41ece" providerId="LiveId" clId="{85626E1D-CA8C-BC47-A1B3-EDF8D8D566D3}" dt="2025-04-16T13:29:05.724" v="769" actId="2696"/>
        <pc:sldMkLst>
          <pc:docMk/>
          <pc:sldMk cId="4285237747" sldId="367"/>
        </pc:sldMkLst>
      </pc:sldChg>
      <pc:sldChg chg="del">
        <pc:chgData name="Fabián Sanhueza" userId="c749adf2e4d41ece" providerId="LiveId" clId="{85626E1D-CA8C-BC47-A1B3-EDF8D8D566D3}" dt="2025-04-16T13:29:05.772" v="772" actId="2696"/>
        <pc:sldMkLst>
          <pc:docMk/>
          <pc:sldMk cId="1384320671" sldId="369"/>
        </pc:sldMkLst>
      </pc:sldChg>
      <pc:sldChg chg="del">
        <pc:chgData name="Fabián Sanhueza" userId="c749adf2e4d41ece" providerId="LiveId" clId="{85626E1D-CA8C-BC47-A1B3-EDF8D8D566D3}" dt="2025-04-16T13:29:05.669" v="759" actId="2696"/>
        <pc:sldMkLst>
          <pc:docMk/>
          <pc:sldMk cId="3688956712" sldId="370"/>
        </pc:sldMkLst>
      </pc:sldChg>
      <pc:sldChg chg="del">
        <pc:chgData name="Fabián Sanhueza" userId="c749adf2e4d41ece" providerId="LiveId" clId="{85626E1D-CA8C-BC47-A1B3-EDF8D8D566D3}" dt="2025-04-16T13:29:05.648" v="756" actId="2696"/>
        <pc:sldMkLst>
          <pc:docMk/>
          <pc:sldMk cId="4072547649" sldId="371"/>
        </pc:sldMkLst>
      </pc:sldChg>
      <pc:sldChg chg="del">
        <pc:chgData name="Fabián Sanhueza" userId="c749adf2e4d41ece" providerId="LiveId" clId="{85626E1D-CA8C-BC47-A1B3-EDF8D8D566D3}" dt="2025-04-16T13:29:05.700" v="764" actId="2696"/>
        <pc:sldMkLst>
          <pc:docMk/>
          <pc:sldMk cId="1830069814" sldId="372"/>
        </pc:sldMkLst>
      </pc:sldChg>
      <pc:sldChg chg="del">
        <pc:chgData name="Fabián Sanhueza" userId="c749adf2e4d41ece" providerId="LiveId" clId="{85626E1D-CA8C-BC47-A1B3-EDF8D8D566D3}" dt="2025-04-16T13:29:05.697" v="760" actId="2696"/>
        <pc:sldMkLst>
          <pc:docMk/>
          <pc:sldMk cId="3383533039" sldId="373"/>
        </pc:sldMkLst>
      </pc:sldChg>
      <pc:sldChg chg="del">
        <pc:chgData name="Fabián Sanhueza" userId="c749adf2e4d41ece" providerId="LiveId" clId="{85626E1D-CA8C-BC47-A1B3-EDF8D8D566D3}" dt="2025-04-16T13:29:05.703" v="768" actId="2696"/>
        <pc:sldMkLst>
          <pc:docMk/>
          <pc:sldMk cId="3620081030" sldId="374"/>
        </pc:sldMkLst>
      </pc:sldChg>
      <pc:sldChg chg="del">
        <pc:chgData name="Fabián Sanhueza" userId="c749adf2e4d41ece" providerId="LiveId" clId="{85626E1D-CA8C-BC47-A1B3-EDF8D8D566D3}" dt="2025-04-16T13:29:05.699" v="763" actId="2696"/>
        <pc:sldMkLst>
          <pc:docMk/>
          <pc:sldMk cId="3208285860" sldId="375"/>
        </pc:sldMkLst>
      </pc:sldChg>
      <pc:sldChg chg="del">
        <pc:chgData name="Fabián Sanhueza" userId="c749adf2e4d41ece" providerId="LiveId" clId="{85626E1D-CA8C-BC47-A1B3-EDF8D8D566D3}" dt="2025-04-16T13:29:05.698" v="762" actId="2696"/>
        <pc:sldMkLst>
          <pc:docMk/>
          <pc:sldMk cId="3788953524" sldId="376"/>
        </pc:sldMkLst>
      </pc:sldChg>
      <pc:sldChg chg="del">
        <pc:chgData name="Fabián Sanhueza" userId="c749adf2e4d41ece" providerId="LiveId" clId="{85626E1D-CA8C-BC47-A1B3-EDF8D8D566D3}" dt="2025-04-16T13:29:05.624" v="751" actId="2696"/>
        <pc:sldMkLst>
          <pc:docMk/>
          <pc:sldMk cId="1039955437" sldId="377"/>
        </pc:sldMkLst>
      </pc:sldChg>
      <pc:sldChg chg="del">
        <pc:chgData name="Fabián Sanhueza" userId="c749adf2e4d41ece" providerId="LiveId" clId="{85626E1D-CA8C-BC47-A1B3-EDF8D8D566D3}" dt="2025-04-16T13:29:05.772" v="773" actId="2696"/>
        <pc:sldMkLst>
          <pc:docMk/>
          <pc:sldMk cId="1339550549" sldId="378"/>
        </pc:sldMkLst>
      </pc:sldChg>
      <pc:sldChg chg="del">
        <pc:chgData name="Fabián Sanhueza" userId="c749adf2e4d41ece" providerId="LiveId" clId="{85626E1D-CA8C-BC47-A1B3-EDF8D8D566D3}" dt="2025-04-16T13:29:05.703" v="767" actId="2696"/>
        <pc:sldMkLst>
          <pc:docMk/>
          <pc:sldMk cId="3850101070" sldId="379"/>
        </pc:sldMkLst>
      </pc:sldChg>
      <pc:sldChg chg="del">
        <pc:chgData name="Fabián Sanhueza" userId="c749adf2e4d41ece" providerId="LiveId" clId="{85626E1D-CA8C-BC47-A1B3-EDF8D8D566D3}" dt="2025-04-16T13:29:05.627" v="755" actId="2696"/>
        <pc:sldMkLst>
          <pc:docMk/>
          <pc:sldMk cId="1894125384" sldId="380"/>
        </pc:sldMkLst>
      </pc:sldChg>
      <pc:sldChg chg="del">
        <pc:chgData name="Fabián Sanhueza" userId="c749adf2e4d41ece" providerId="LiveId" clId="{85626E1D-CA8C-BC47-A1B3-EDF8D8D566D3}" dt="2025-04-16T13:29:05.774" v="775" actId="2696"/>
        <pc:sldMkLst>
          <pc:docMk/>
          <pc:sldMk cId="1889784185" sldId="381"/>
        </pc:sldMkLst>
      </pc:sldChg>
      <pc:sldChg chg="del">
        <pc:chgData name="Fabián Sanhueza" userId="c749adf2e4d41ece" providerId="LiveId" clId="{85626E1D-CA8C-BC47-A1B3-EDF8D8D566D3}" dt="2025-04-16T13:29:05.612" v="748" actId="2696"/>
        <pc:sldMkLst>
          <pc:docMk/>
          <pc:sldMk cId="2675550283" sldId="382"/>
        </pc:sldMkLst>
      </pc:sldChg>
      <pc:sldChg chg="del">
        <pc:chgData name="Fabián Sanhueza" userId="c749adf2e4d41ece" providerId="LiveId" clId="{85626E1D-CA8C-BC47-A1B3-EDF8D8D566D3}" dt="2025-04-16T13:29:05.611" v="747" actId="2696"/>
        <pc:sldMkLst>
          <pc:docMk/>
          <pc:sldMk cId="929180492" sldId="383"/>
        </pc:sldMkLst>
      </pc:sldChg>
      <pc:sldChg chg="del">
        <pc:chgData name="Fabián Sanhueza" userId="c749adf2e4d41ece" providerId="LiveId" clId="{85626E1D-CA8C-BC47-A1B3-EDF8D8D566D3}" dt="2025-04-16T13:29:05.626" v="754" actId="2696"/>
        <pc:sldMkLst>
          <pc:docMk/>
          <pc:sldMk cId="2330348650" sldId="384"/>
        </pc:sldMkLst>
      </pc:sldChg>
      <pc:sldChg chg="del">
        <pc:chgData name="Fabián Sanhueza" userId="c749adf2e4d41ece" providerId="LiveId" clId="{85626E1D-CA8C-BC47-A1B3-EDF8D8D566D3}" dt="2025-04-16T13:29:05.650" v="758" actId="2696"/>
        <pc:sldMkLst>
          <pc:docMk/>
          <pc:sldMk cId="2312757522" sldId="385"/>
        </pc:sldMkLst>
      </pc:sldChg>
      <pc:sldChg chg="del">
        <pc:chgData name="Fabián Sanhueza" userId="c749adf2e4d41ece" providerId="LiveId" clId="{85626E1D-CA8C-BC47-A1B3-EDF8D8D566D3}" dt="2025-04-16T13:29:05.599" v="745" actId="2696"/>
        <pc:sldMkLst>
          <pc:docMk/>
          <pc:sldMk cId="2993366715" sldId="386"/>
        </pc:sldMkLst>
      </pc:sldChg>
      <pc:sldChg chg="del">
        <pc:chgData name="Fabián Sanhueza" userId="c749adf2e4d41ece" providerId="LiveId" clId="{85626E1D-CA8C-BC47-A1B3-EDF8D8D566D3}" dt="2025-04-16T13:29:05.625" v="753" actId="2696"/>
        <pc:sldMkLst>
          <pc:docMk/>
          <pc:sldMk cId="354861846" sldId="387"/>
        </pc:sldMkLst>
      </pc:sldChg>
      <pc:sldChg chg="del">
        <pc:chgData name="Fabián Sanhueza" userId="c749adf2e4d41ece" providerId="LiveId" clId="{85626E1D-CA8C-BC47-A1B3-EDF8D8D566D3}" dt="2025-04-16T13:29:05.624" v="752" actId="2696"/>
        <pc:sldMkLst>
          <pc:docMk/>
          <pc:sldMk cId="3362903695" sldId="388"/>
        </pc:sldMkLst>
      </pc:sldChg>
      <pc:sldChg chg="del">
        <pc:chgData name="Fabián Sanhueza" userId="c749adf2e4d41ece" providerId="LiveId" clId="{85626E1D-CA8C-BC47-A1B3-EDF8D8D566D3}" dt="2025-04-16T13:29:05.623" v="750" actId="2696"/>
        <pc:sldMkLst>
          <pc:docMk/>
          <pc:sldMk cId="3424657919" sldId="389"/>
        </pc:sldMkLst>
      </pc:sldChg>
      <pc:sldChg chg="addSp delSp modSp add mod">
        <pc:chgData name="Fabián Sanhueza" userId="c749adf2e4d41ece" providerId="LiveId" clId="{85626E1D-CA8C-BC47-A1B3-EDF8D8D566D3}" dt="2025-04-16T13:07:40.578" v="450" actId="1076"/>
        <pc:sldMkLst>
          <pc:docMk/>
          <pc:sldMk cId="3348071438" sldId="390"/>
        </pc:sldMkLst>
        <pc:picChg chg="add mod">
          <ac:chgData name="Fabián Sanhueza" userId="c749adf2e4d41ece" providerId="LiveId" clId="{85626E1D-CA8C-BC47-A1B3-EDF8D8D566D3}" dt="2025-04-16T13:07:30.548" v="446"/>
          <ac:picMkLst>
            <pc:docMk/>
            <pc:sldMk cId="3348071438" sldId="390"/>
            <ac:picMk id="3" creationId="{74FCC390-640F-F57B-0AA8-689FAB58C705}"/>
          </ac:picMkLst>
        </pc:picChg>
        <pc:picChg chg="del">
          <ac:chgData name="Fabián Sanhueza" userId="c749adf2e4d41ece" providerId="LiveId" clId="{85626E1D-CA8C-BC47-A1B3-EDF8D8D566D3}" dt="2025-04-16T13:07:28.584" v="442" actId="478"/>
          <ac:picMkLst>
            <pc:docMk/>
            <pc:sldMk cId="3348071438" sldId="390"/>
            <ac:picMk id="9" creationId="{1EC8FB47-4673-27B4-6362-AF1172BD28C5}"/>
          </ac:picMkLst>
        </pc:picChg>
        <pc:picChg chg="add mod">
          <ac:chgData name="Fabián Sanhueza" userId="c749adf2e4d41ece" providerId="LiveId" clId="{85626E1D-CA8C-BC47-A1B3-EDF8D8D566D3}" dt="2025-04-16T13:07:40.578" v="450" actId="1076"/>
          <ac:picMkLst>
            <pc:docMk/>
            <pc:sldMk cId="3348071438" sldId="390"/>
            <ac:picMk id="10" creationId="{95FE1F94-80BD-B4E8-5D2B-10BB121F013C}"/>
          </ac:picMkLst>
        </pc:picChg>
      </pc:sldChg>
      <pc:sldChg chg="addSp delSp modSp add mod">
        <pc:chgData name="Fabián Sanhueza" userId="c749adf2e4d41ece" providerId="LiveId" clId="{85626E1D-CA8C-BC47-A1B3-EDF8D8D566D3}" dt="2025-04-16T13:08:36.886" v="459" actId="1076"/>
        <pc:sldMkLst>
          <pc:docMk/>
          <pc:sldMk cId="66273423" sldId="391"/>
        </pc:sldMkLst>
        <pc:picChg chg="add mod modCrop">
          <ac:chgData name="Fabián Sanhueza" userId="c749adf2e4d41ece" providerId="LiveId" clId="{85626E1D-CA8C-BC47-A1B3-EDF8D8D566D3}" dt="2025-04-16T13:08:36.886" v="459" actId="1076"/>
          <ac:picMkLst>
            <pc:docMk/>
            <pc:sldMk cId="66273423" sldId="391"/>
            <ac:picMk id="3" creationId="{4C83E9CD-F1A9-DC63-14F8-D680BE6D1C38}"/>
          </ac:picMkLst>
        </pc:picChg>
        <pc:picChg chg="del">
          <ac:chgData name="Fabián Sanhueza" userId="c749adf2e4d41ece" providerId="LiveId" clId="{85626E1D-CA8C-BC47-A1B3-EDF8D8D566D3}" dt="2025-04-16T13:07:44.704" v="452" actId="478"/>
          <ac:picMkLst>
            <pc:docMk/>
            <pc:sldMk cId="66273423" sldId="391"/>
            <ac:picMk id="10" creationId="{F21102CA-84C2-A6E9-B669-4DE99F5420C5}"/>
          </ac:picMkLst>
        </pc:picChg>
      </pc:sldChg>
      <pc:sldChg chg="addSp delSp modSp add mod modAnim">
        <pc:chgData name="Fabián Sanhueza" userId="c749adf2e4d41ece" providerId="LiveId" clId="{85626E1D-CA8C-BC47-A1B3-EDF8D8D566D3}" dt="2025-04-16T13:13:59.253" v="628"/>
        <pc:sldMkLst>
          <pc:docMk/>
          <pc:sldMk cId="969070145" sldId="392"/>
        </pc:sldMkLst>
        <pc:spChg chg="del">
          <ac:chgData name="Fabián Sanhueza" userId="c749adf2e4d41ece" providerId="LiveId" clId="{85626E1D-CA8C-BC47-A1B3-EDF8D8D566D3}" dt="2025-04-16T13:12:38.652" v="606" actId="478"/>
          <ac:spMkLst>
            <pc:docMk/>
            <pc:sldMk cId="969070145" sldId="392"/>
            <ac:spMk id="3" creationId="{8BD271F8-6D36-58C5-B4AB-29274FA0EF52}"/>
          </ac:spMkLst>
        </pc:spChg>
        <pc:picChg chg="add mod">
          <ac:chgData name="Fabián Sanhueza" userId="c749adf2e4d41ece" providerId="LiveId" clId="{85626E1D-CA8C-BC47-A1B3-EDF8D8D566D3}" dt="2025-04-16T13:12:45.028" v="611" actId="14100"/>
          <ac:picMkLst>
            <pc:docMk/>
            <pc:sldMk cId="969070145" sldId="392"/>
            <ac:picMk id="9" creationId="{B05933EA-7FE3-5833-E47F-F2FFC122ED81}"/>
          </ac:picMkLst>
        </pc:picChg>
        <pc:picChg chg="add mod modCrop">
          <ac:chgData name="Fabián Sanhueza" userId="c749adf2e4d41ece" providerId="LiveId" clId="{85626E1D-CA8C-BC47-A1B3-EDF8D8D566D3}" dt="2025-04-16T13:13:50.759" v="624" actId="1076"/>
          <ac:picMkLst>
            <pc:docMk/>
            <pc:sldMk cId="969070145" sldId="392"/>
            <ac:picMk id="10" creationId="{1437859C-07B0-C5F1-E054-1B00B76B91E6}"/>
          </ac:picMkLst>
        </pc:picChg>
        <pc:picChg chg="add mod modCrop">
          <ac:chgData name="Fabián Sanhueza" userId="c749adf2e4d41ece" providerId="LiveId" clId="{85626E1D-CA8C-BC47-A1B3-EDF8D8D566D3}" dt="2025-04-16T13:13:34.931" v="622" actId="1076"/>
          <ac:picMkLst>
            <pc:docMk/>
            <pc:sldMk cId="969070145" sldId="392"/>
            <ac:picMk id="11" creationId="{42380A08-8F9D-96C1-140C-2063183D4046}"/>
          </ac:picMkLst>
        </pc:picChg>
        <pc:picChg chg="add mod modCrop">
          <ac:chgData name="Fabián Sanhueza" userId="c749adf2e4d41ece" providerId="LiveId" clId="{85626E1D-CA8C-BC47-A1B3-EDF8D8D566D3}" dt="2025-04-16T13:13:52.189" v="625" actId="1076"/>
          <ac:picMkLst>
            <pc:docMk/>
            <pc:sldMk cId="969070145" sldId="392"/>
            <ac:picMk id="12" creationId="{61804C79-AC5C-F0FB-BC56-56CB64F38210}"/>
          </ac:picMkLst>
        </pc:picChg>
        <pc:picChg chg="del">
          <ac:chgData name="Fabián Sanhueza" userId="c749adf2e4d41ece" providerId="LiveId" clId="{85626E1D-CA8C-BC47-A1B3-EDF8D8D566D3}" dt="2025-04-16T13:11:30.152" v="605" actId="478"/>
          <ac:picMkLst>
            <pc:docMk/>
            <pc:sldMk cId="969070145" sldId="392"/>
            <ac:picMk id="15" creationId="{22173C48-C7D9-B339-E1CB-028CC85C4782}"/>
          </ac:picMkLst>
        </pc:picChg>
        <pc:picChg chg="del">
          <ac:chgData name="Fabián Sanhueza" userId="c749adf2e4d41ece" providerId="LiveId" clId="{85626E1D-CA8C-BC47-A1B3-EDF8D8D566D3}" dt="2025-04-16T13:11:30.152" v="605" actId="478"/>
          <ac:picMkLst>
            <pc:docMk/>
            <pc:sldMk cId="969070145" sldId="392"/>
            <ac:picMk id="16" creationId="{BB87ADB8-2EF2-D89D-8851-508FAC7D7F62}"/>
          </ac:picMkLst>
        </pc:picChg>
        <pc:picChg chg="del">
          <ac:chgData name="Fabián Sanhueza" userId="c749adf2e4d41ece" providerId="LiveId" clId="{85626E1D-CA8C-BC47-A1B3-EDF8D8D566D3}" dt="2025-04-16T13:11:30.152" v="605" actId="478"/>
          <ac:picMkLst>
            <pc:docMk/>
            <pc:sldMk cId="969070145" sldId="392"/>
            <ac:picMk id="17" creationId="{8D076E6C-F779-8F1D-EA0F-D4074B400CBD}"/>
          </ac:picMkLst>
        </pc:picChg>
        <pc:picChg chg="del">
          <ac:chgData name="Fabián Sanhueza" userId="c749adf2e4d41ece" providerId="LiveId" clId="{85626E1D-CA8C-BC47-A1B3-EDF8D8D566D3}" dt="2025-04-16T13:11:30.152" v="605" actId="478"/>
          <ac:picMkLst>
            <pc:docMk/>
            <pc:sldMk cId="969070145" sldId="392"/>
            <ac:picMk id="18" creationId="{13EDFA20-ADF4-4647-CB8C-7AC2BCFD52F2}"/>
          </ac:picMkLst>
        </pc:picChg>
        <pc:picChg chg="del">
          <ac:chgData name="Fabián Sanhueza" userId="c749adf2e4d41ece" providerId="LiveId" clId="{85626E1D-CA8C-BC47-A1B3-EDF8D8D566D3}" dt="2025-04-16T13:11:30.152" v="605" actId="478"/>
          <ac:picMkLst>
            <pc:docMk/>
            <pc:sldMk cId="969070145" sldId="392"/>
            <ac:picMk id="19" creationId="{604C2D79-ED12-6032-B984-8C1B9FC1C753}"/>
          </ac:picMkLst>
        </pc:picChg>
        <pc:picChg chg="del">
          <ac:chgData name="Fabián Sanhueza" userId="c749adf2e4d41ece" providerId="LiveId" clId="{85626E1D-CA8C-BC47-A1B3-EDF8D8D566D3}" dt="2025-04-16T13:11:30.152" v="605" actId="478"/>
          <ac:picMkLst>
            <pc:docMk/>
            <pc:sldMk cId="969070145" sldId="392"/>
            <ac:picMk id="20" creationId="{421ECF24-E8B4-FF60-2113-22C0F5815DFB}"/>
          </ac:picMkLst>
        </pc:picChg>
        <pc:picChg chg="del">
          <ac:chgData name="Fabián Sanhueza" userId="c749adf2e4d41ece" providerId="LiveId" clId="{85626E1D-CA8C-BC47-A1B3-EDF8D8D566D3}" dt="2025-04-16T13:11:30.152" v="605" actId="478"/>
          <ac:picMkLst>
            <pc:docMk/>
            <pc:sldMk cId="969070145" sldId="392"/>
            <ac:picMk id="21" creationId="{F3228A96-4F18-70AB-CED7-3B9B8BFE54B7}"/>
          </ac:picMkLst>
        </pc:picChg>
        <pc:picChg chg="del">
          <ac:chgData name="Fabián Sanhueza" userId="c749adf2e4d41ece" providerId="LiveId" clId="{85626E1D-CA8C-BC47-A1B3-EDF8D8D566D3}" dt="2025-04-16T13:11:30.152" v="605" actId="478"/>
          <ac:picMkLst>
            <pc:docMk/>
            <pc:sldMk cId="969070145" sldId="392"/>
            <ac:picMk id="22" creationId="{8E8777B0-0629-0B34-8E8E-6A08C7C6CE9D}"/>
          </ac:picMkLst>
        </pc:picChg>
      </pc:sldChg>
      <pc:sldChg chg="addSp delSp modSp add mod delAnim">
        <pc:chgData name="Fabián Sanhueza" userId="c749adf2e4d41ece" providerId="LiveId" clId="{85626E1D-CA8C-BC47-A1B3-EDF8D8D566D3}" dt="2025-04-16T13:14:30.639" v="635" actId="1076"/>
        <pc:sldMkLst>
          <pc:docMk/>
          <pc:sldMk cId="4042016290" sldId="393"/>
        </pc:sldMkLst>
        <pc:picChg chg="add mod">
          <ac:chgData name="Fabián Sanhueza" userId="c749adf2e4d41ece" providerId="LiveId" clId="{85626E1D-CA8C-BC47-A1B3-EDF8D8D566D3}" dt="2025-04-16T13:14:30.639" v="635" actId="1076"/>
          <ac:picMkLst>
            <pc:docMk/>
            <pc:sldMk cId="4042016290" sldId="393"/>
            <ac:picMk id="3" creationId="{1224DF8D-32EE-2216-80E0-3BF3734A13E9}"/>
          </ac:picMkLst>
        </pc:picChg>
        <pc:picChg chg="del">
          <ac:chgData name="Fabián Sanhueza" userId="c749adf2e4d41ece" providerId="LiveId" clId="{85626E1D-CA8C-BC47-A1B3-EDF8D8D566D3}" dt="2025-04-16T13:14:22.925" v="630" actId="478"/>
          <ac:picMkLst>
            <pc:docMk/>
            <pc:sldMk cId="4042016290" sldId="393"/>
            <ac:picMk id="9" creationId="{127D623B-6A1B-2AF0-0D2D-187F939184F1}"/>
          </ac:picMkLst>
        </pc:picChg>
        <pc:picChg chg="del">
          <ac:chgData name="Fabián Sanhueza" userId="c749adf2e4d41ece" providerId="LiveId" clId="{85626E1D-CA8C-BC47-A1B3-EDF8D8D566D3}" dt="2025-04-16T13:14:22.925" v="630" actId="478"/>
          <ac:picMkLst>
            <pc:docMk/>
            <pc:sldMk cId="4042016290" sldId="393"/>
            <ac:picMk id="10" creationId="{247EB237-6181-0903-0B50-927CE1AFB007}"/>
          </ac:picMkLst>
        </pc:picChg>
        <pc:picChg chg="del">
          <ac:chgData name="Fabián Sanhueza" userId="c749adf2e4d41ece" providerId="LiveId" clId="{85626E1D-CA8C-BC47-A1B3-EDF8D8D566D3}" dt="2025-04-16T13:14:22.925" v="630" actId="478"/>
          <ac:picMkLst>
            <pc:docMk/>
            <pc:sldMk cId="4042016290" sldId="393"/>
            <ac:picMk id="11" creationId="{C4BB86B1-FF2B-51D0-8B86-7F0FB683905D}"/>
          </ac:picMkLst>
        </pc:picChg>
        <pc:picChg chg="del">
          <ac:chgData name="Fabián Sanhueza" userId="c749adf2e4d41ece" providerId="LiveId" clId="{85626E1D-CA8C-BC47-A1B3-EDF8D8D566D3}" dt="2025-04-16T13:14:22.925" v="630" actId="478"/>
          <ac:picMkLst>
            <pc:docMk/>
            <pc:sldMk cId="4042016290" sldId="393"/>
            <ac:picMk id="12" creationId="{7D7D48EA-26A1-8ECE-BB5E-3D39484875C2}"/>
          </ac:picMkLst>
        </pc:picChg>
      </pc:sldChg>
      <pc:sldChg chg="addSp delSp modSp add mod">
        <pc:chgData name="Fabián Sanhueza" userId="c749adf2e4d41ece" providerId="LiveId" clId="{85626E1D-CA8C-BC47-A1B3-EDF8D8D566D3}" dt="2025-04-16T13:15:09.361" v="644" actId="2085"/>
        <pc:sldMkLst>
          <pc:docMk/>
          <pc:sldMk cId="3631895495" sldId="394"/>
        </pc:sldMkLst>
        <pc:spChg chg="add mod">
          <ac:chgData name="Fabián Sanhueza" userId="c749adf2e4d41ece" providerId="LiveId" clId="{85626E1D-CA8C-BC47-A1B3-EDF8D8D566D3}" dt="2025-04-16T13:15:09.361" v="644" actId="2085"/>
          <ac:spMkLst>
            <pc:docMk/>
            <pc:sldMk cId="3631895495" sldId="394"/>
            <ac:spMk id="10" creationId="{3497CCB3-B842-AD70-63DF-C2AB6213248D}"/>
          </ac:spMkLst>
        </pc:spChg>
        <pc:picChg chg="del">
          <ac:chgData name="Fabián Sanhueza" userId="c749adf2e4d41ece" providerId="LiveId" clId="{85626E1D-CA8C-BC47-A1B3-EDF8D8D566D3}" dt="2025-04-16T13:14:48.732" v="637" actId="478"/>
          <ac:picMkLst>
            <pc:docMk/>
            <pc:sldMk cId="3631895495" sldId="394"/>
            <ac:picMk id="3" creationId="{52719347-8D7F-D17E-0455-B83FF440407C}"/>
          </ac:picMkLst>
        </pc:picChg>
        <pc:picChg chg="add mod">
          <ac:chgData name="Fabián Sanhueza" userId="c749adf2e4d41ece" providerId="LiveId" clId="{85626E1D-CA8C-BC47-A1B3-EDF8D8D566D3}" dt="2025-04-16T13:14:54.145" v="641" actId="1076"/>
          <ac:picMkLst>
            <pc:docMk/>
            <pc:sldMk cId="3631895495" sldId="394"/>
            <ac:picMk id="9" creationId="{F24E5CA8-46EB-A232-5402-A3017DD9339F}"/>
          </ac:picMkLst>
        </pc:picChg>
      </pc:sldChg>
      <pc:sldChg chg="new del">
        <pc:chgData name="Fabián Sanhueza" userId="c749adf2e4d41ece" providerId="LiveId" clId="{85626E1D-CA8C-BC47-A1B3-EDF8D8D566D3}" dt="2025-04-16T13:16:22.264" v="654" actId="2696"/>
        <pc:sldMkLst>
          <pc:docMk/>
          <pc:sldMk cId="3061893828" sldId="395"/>
        </pc:sldMkLst>
      </pc:sldChg>
      <pc:sldChg chg="add del">
        <pc:chgData name="Fabián Sanhueza" userId="c749adf2e4d41ece" providerId="LiveId" clId="{85626E1D-CA8C-BC47-A1B3-EDF8D8D566D3}" dt="2025-04-16T13:16:22.274" v="655" actId="2696"/>
        <pc:sldMkLst>
          <pc:docMk/>
          <pc:sldMk cId="2176863835" sldId="396"/>
        </pc:sldMkLst>
      </pc:sldChg>
      <pc:sldChg chg="addSp delSp modSp add mod">
        <pc:chgData name="Fabián Sanhueza" userId="c749adf2e4d41ece" providerId="LiveId" clId="{85626E1D-CA8C-BC47-A1B3-EDF8D8D566D3}" dt="2025-04-16T13:28:56.601" v="743" actId="14100"/>
        <pc:sldMkLst>
          <pc:docMk/>
          <pc:sldMk cId="4244987499" sldId="397"/>
        </pc:sldMkLst>
        <pc:spChg chg="mod">
          <ac:chgData name="Fabián Sanhueza" userId="c749adf2e4d41ece" providerId="LiveId" clId="{85626E1D-CA8C-BC47-A1B3-EDF8D8D566D3}" dt="2025-04-16T13:16:42.343" v="700" actId="20577"/>
          <ac:spMkLst>
            <pc:docMk/>
            <pc:sldMk cId="4244987499" sldId="397"/>
            <ac:spMk id="2" creationId="{74CA75C9-F897-DF8E-9AAE-EE020B4F81C0}"/>
          </ac:spMkLst>
        </pc:spChg>
        <pc:spChg chg="del">
          <ac:chgData name="Fabián Sanhueza" userId="c749adf2e4d41ece" providerId="LiveId" clId="{85626E1D-CA8C-BC47-A1B3-EDF8D8D566D3}" dt="2025-04-16T13:23:39.510" v="714" actId="478"/>
          <ac:spMkLst>
            <pc:docMk/>
            <pc:sldMk cId="4244987499" sldId="397"/>
            <ac:spMk id="10" creationId="{C553849C-5EBE-B8DF-96CA-A7A7CF7B22FB}"/>
          </ac:spMkLst>
        </pc:spChg>
        <pc:spChg chg="add mod">
          <ac:chgData name="Fabián Sanhueza" userId="c749adf2e4d41ece" providerId="LiveId" clId="{85626E1D-CA8C-BC47-A1B3-EDF8D8D566D3}" dt="2025-04-16T13:28:35.164" v="732" actId="2085"/>
          <ac:spMkLst>
            <pc:docMk/>
            <pc:sldMk cId="4244987499" sldId="397"/>
            <ac:spMk id="11" creationId="{36D1BB88-BDA9-D474-4096-3AE8409F9A39}"/>
          </ac:spMkLst>
        </pc:spChg>
        <pc:spChg chg="add del mod">
          <ac:chgData name="Fabián Sanhueza" userId="c749adf2e4d41ece" providerId="LiveId" clId="{85626E1D-CA8C-BC47-A1B3-EDF8D8D566D3}" dt="2025-04-16T13:28:46.423" v="738"/>
          <ac:spMkLst>
            <pc:docMk/>
            <pc:sldMk cId="4244987499" sldId="397"/>
            <ac:spMk id="12" creationId="{753FC361-2489-0C73-A6BC-0928547BBFCF}"/>
          </ac:spMkLst>
        </pc:spChg>
        <pc:spChg chg="add mod">
          <ac:chgData name="Fabián Sanhueza" userId="c749adf2e4d41ece" providerId="LiveId" clId="{85626E1D-CA8C-BC47-A1B3-EDF8D8D566D3}" dt="2025-04-16T13:28:45.395" v="736" actId="14100"/>
          <ac:spMkLst>
            <pc:docMk/>
            <pc:sldMk cId="4244987499" sldId="397"/>
            <ac:spMk id="13" creationId="{0E033DE9-740B-04B5-221F-352102685B74}"/>
          </ac:spMkLst>
        </pc:spChg>
        <pc:spChg chg="add mod">
          <ac:chgData name="Fabián Sanhueza" userId="c749adf2e4d41ece" providerId="LiveId" clId="{85626E1D-CA8C-BC47-A1B3-EDF8D8D566D3}" dt="2025-04-16T13:28:56.601" v="743" actId="14100"/>
          <ac:spMkLst>
            <pc:docMk/>
            <pc:sldMk cId="4244987499" sldId="397"/>
            <ac:spMk id="14" creationId="{6D575C10-4248-69C3-90D7-60CFF85FFFA9}"/>
          </ac:spMkLst>
        </pc:spChg>
        <pc:picChg chg="add mod">
          <ac:chgData name="Fabián Sanhueza" userId="c749adf2e4d41ece" providerId="LiveId" clId="{85626E1D-CA8C-BC47-A1B3-EDF8D8D566D3}" dt="2025-04-16T13:28:21.339" v="729"/>
          <ac:picMkLst>
            <pc:docMk/>
            <pc:sldMk cId="4244987499" sldId="397"/>
            <ac:picMk id="3" creationId="{BF15B906-57D9-F20E-0FB0-9BBDA8AC7083}"/>
          </ac:picMkLst>
        </pc:picChg>
        <pc:picChg chg="del">
          <ac:chgData name="Fabián Sanhueza" userId="c749adf2e4d41ece" providerId="LiveId" clId="{85626E1D-CA8C-BC47-A1B3-EDF8D8D566D3}" dt="2025-04-16T13:16:20.873" v="653" actId="478"/>
          <ac:picMkLst>
            <pc:docMk/>
            <pc:sldMk cId="4244987499" sldId="397"/>
            <ac:picMk id="9" creationId="{AA25B31B-34ED-C194-29FA-7902DB901D7E}"/>
          </ac:picMkLst>
        </pc:picChg>
      </pc:sldChg>
      <pc:sldChg chg="add del">
        <pc:chgData name="Fabián Sanhueza" userId="c749adf2e4d41ece" providerId="LiveId" clId="{85626E1D-CA8C-BC47-A1B3-EDF8D8D566D3}" dt="2025-04-16T13:16:19.881" v="652" actId="2890"/>
        <pc:sldMkLst>
          <pc:docMk/>
          <pc:sldMk cId="1525557855" sldId="398"/>
        </pc:sldMkLst>
      </pc:sldChg>
      <pc:sldChg chg="add del">
        <pc:chgData name="Fabián Sanhueza" userId="c749adf2e4d41ece" providerId="LiveId" clId="{85626E1D-CA8C-BC47-A1B3-EDF8D8D566D3}" dt="2025-04-16T13:16:36.857" v="687" actId="2696"/>
        <pc:sldMkLst>
          <pc:docMk/>
          <pc:sldMk cId="3930803160" sldId="398"/>
        </pc:sldMkLst>
      </pc:sldChg>
      <pc:sldChg chg="add del">
        <pc:chgData name="Fabián Sanhueza" userId="c749adf2e4d41ece" providerId="LiveId" clId="{85626E1D-CA8C-BC47-A1B3-EDF8D8D566D3}" dt="2025-04-16T13:16:46.371" v="704" actId="2696"/>
        <pc:sldMkLst>
          <pc:docMk/>
          <pc:sldMk cId="57750225" sldId="399"/>
        </pc:sldMkLst>
      </pc:sldChg>
      <pc:sldChg chg="add del">
        <pc:chgData name="Fabián Sanhueza" userId="c749adf2e4d41ece" providerId="LiveId" clId="{85626E1D-CA8C-BC47-A1B3-EDF8D8D566D3}" dt="2025-04-16T13:16:19.693" v="651" actId="2890"/>
        <pc:sldMkLst>
          <pc:docMk/>
          <pc:sldMk cId="4159257641" sldId="399"/>
        </pc:sldMkLst>
      </pc:sldChg>
      <pc:sldChg chg="add del">
        <pc:chgData name="Fabián Sanhueza" userId="c749adf2e4d41ece" providerId="LiveId" clId="{85626E1D-CA8C-BC47-A1B3-EDF8D8D566D3}" dt="2025-04-16T13:16:46.384" v="705" actId="2696"/>
        <pc:sldMkLst>
          <pc:docMk/>
          <pc:sldMk cId="919903981" sldId="400"/>
        </pc:sldMkLst>
      </pc:sldChg>
      <pc:sldChg chg="add del">
        <pc:chgData name="Fabián Sanhueza" userId="c749adf2e4d41ece" providerId="LiveId" clId="{85626E1D-CA8C-BC47-A1B3-EDF8D8D566D3}" dt="2025-04-16T13:16:46.396" v="706" actId="2696"/>
        <pc:sldMkLst>
          <pc:docMk/>
          <pc:sldMk cId="4197794539" sldId="401"/>
        </pc:sldMkLst>
      </pc:sldChg>
      <pc:sldChg chg="addSp modSp add mod">
        <pc:chgData name="Fabián Sanhueza" userId="c749adf2e4d41ece" providerId="LiveId" clId="{85626E1D-CA8C-BC47-A1B3-EDF8D8D566D3}" dt="2025-04-16T13:26:12.465" v="722" actId="1076"/>
        <pc:sldMkLst>
          <pc:docMk/>
          <pc:sldMk cId="296287655" sldId="402"/>
        </pc:sldMkLst>
        <pc:picChg chg="add mod">
          <ac:chgData name="Fabián Sanhueza" userId="c749adf2e4d41ece" providerId="LiveId" clId="{85626E1D-CA8C-BC47-A1B3-EDF8D8D566D3}" dt="2025-04-16T13:26:12.465" v="722" actId="1076"/>
          <ac:picMkLst>
            <pc:docMk/>
            <pc:sldMk cId="296287655" sldId="402"/>
            <ac:picMk id="3" creationId="{D9604255-A3F4-7C7A-6D13-5332C1AB7A5E}"/>
          </ac:picMkLst>
        </pc:picChg>
      </pc:sldChg>
      <pc:sldChg chg="addSp modSp add mod">
        <pc:chgData name="Fabián Sanhueza" userId="c749adf2e4d41ece" providerId="LiveId" clId="{85626E1D-CA8C-BC47-A1B3-EDF8D8D566D3}" dt="2025-04-16T13:26:17.506" v="724" actId="1076"/>
        <pc:sldMkLst>
          <pc:docMk/>
          <pc:sldMk cId="662358205" sldId="403"/>
        </pc:sldMkLst>
        <pc:picChg chg="add mod">
          <ac:chgData name="Fabián Sanhueza" userId="c749adf2e4d41ece" providerId="LiveId" clId="{85626E1D-CA8C-BC47-A1B3-EDF8D8D566D3}" dt="2025-04-16T13:26:17.506" v="724" actId="1076"/>
          <ac:picMkLst>
            <pc:docMk/>
            <pc:sldMk cId="662358205" sldId="403"/>
            <ac:picMk id="3" creationId="{8621B9EB-4823-6D0D-82D9-8996F9AF10F6}"/>
          </ac:picMkLst>
        </pc:picChg>
      </pc:sldChg>
      <pc:sldChg chg="addSp modSp add mod">
        <pc:chgData name="Fabián Sanhueza" userId="c749adf2e4d41ece" providerId="LiveId" clId="{85626E1D-CA8C-BC47-A1B3-EDF8D8D566D3}" dt="2025-04-16T13:28:12.739" v="728"/>
        <pc:sldMkLst>
          <pc:docMk/>
          <pc:sldMk cId="1744065818" sldId="404"/>
        </pc:sldMkLst>
        <pc:picChg chg="add mod">
          <ac:chgData name="Fabián Sanhueza" userId="c749adf2e4d41ece" providerId="LiveId" clId="{85626E1D-CA8C-BC47-A1B3-EDF8D8D566D3}" dt="2025-04-16T13:28:12.739" v="728"/>
          <ac:picMkLst>
            <pc:docMk/>
            <pc:sldMk cId="1744065818" sldId="404"/>
            <ac:picMk id="3" creationId="{464055DB-7FF0-763D-68ED-6EBD0D0D4065}"/>
          </ac:picMkLst>
        </pc:picChg>
      </pc:sldChg>
      <pc:sldChg chg="addSp delSp modSp add mod delAnim">
        <pc:chgData name="Fabián Sanhueza" userId="c749adf2e4d41ece" providerId="LiveId" clId="{85626E1D-CA8C-BC47-A1B3-EDF8D8D566D3}" dt="2025-04-16T13:31:45.341" v="850" actId="166"/>
        <pc:sldMkLst>
          <pc:docMk/>
          <pc:sldMk cId="1479913451" sldId="405"/>
        </pc:sldMkLst>
        <pc:spChg chg="del">
          <ac:chgData name="Fabián Sanhueza" userId="c749adf2e4d41ece" providerId="LiveId" clId="{85626E1D-CA8C-BC47-A1B3-EDF8D8D566D3}" dt="2025-04-16T13:31:32.414" v="819" actId="478"/>
          <ac:spMkLst>
            <pc:docMk/>
            <pc:sldMk cId="1479913451" sldId="405"/>
            <ac:spMk id="4" creationId="{3FC9CE96-7679-3C2C-5B94-94D668317545}"/>
          </ac:spMkLst>
        </pc:spChg>
        <pc:spChg chg="mod">
          <ac:chgData name="Fabián Sanhueza" userId="c749adf2e4d41ece" providerId="LiveId" clId="{85626E1D-CA8C-BC47-A1B3-EDF8D8D566D3}" dt="2025-04-16T13:31:39.615" v="849" actId="20577"/>
          <ac:spMkLst>
            <pc:docMk/>
            <pc:sldMk cId="1479913451" sldId="405"/>
            <ac:spMk id="5" creationId="{A8E72544-D6B7-EFA5-9F77-4E6A2333ADFD}"/>
          </ac:spMkLst>
        </pc:spChg>
        <pc:spChg chg="del">
          <ac:chgData name="Fabián Sanhueza" userId="c749adf2e4d41ece" providerId="LiveId" clId="{85626E1D-CA8C-BC47-A1B3-EDF8D8D566D3}" dt="2025-04-16T13:31:14.644" v="812" actId="478"/>
          <ac:spMkLst>
            <pc:docMk/>
            <pc:sldMk cId="1479913451" sldId="405"/>
            <ac:spMk id="6" creationId="{18C7879E-152A-9E13-94C1-4C7B589587B9}"/>
          </ac:spMkLst>
        </pc:spChg>
        <pc:spChg chg="del">
          <ac:chgData name="Fabián Sanhueza" userId="c749adf2e4d41ece" providerId="LiveId" clId="{85626E1D-CA8C-BC47-A1B3-EDF8D8D566D3}" dt="2025-04-16T13:31:14.644" v="812" actId="478"/>
          <ac:spMkLst>
            <pc:docMk/>
            <pc:sldMk cId="1479913451" sldId="405"/>
            <ac:spMk id="7" creationId="{F1B78DA6-D401-8E62-59EB-FA256826AF1B}"/>
          </ac:spMkLst>
        </pc:spChg>
        <pc:grpChg chg="mod">
          <ac:chgData name="Fabián Sanhueza" userId="c749adf2e4d41ece" providerId="LiveId" clId="{85626E1D-CA8C-BC47-A1B3-EDF8D8D566D3}" dt="2025-04-16T13:31:45.341" v="850" actId="166"/>
          <ac:grpSpMkLst>
            <pc:docMk/>
            <pc:sldMk cId="1479913451" sldId="405"/>
            <ac:grpSpMk id="2" creationId="{CADBA3D0-1DC0-19F2-CAFD-92377329E30B}"/>
          </ac:grpSpMkLst>
        </pc:grpChg>
        <pc:picChg chg="add mod">
          <ac:chgData name="Fabián Sanhueza" userId="c749adf2e4d41ece" providerId="LiveId" clId="{85626E1D-CA8C-BC47-A1B3-EDF8D8D566D3}" dt="2025-04-16T13:31:35.663" v="821" actId="14100"/>
          <ac:picMkLst>
            <pc:docMk/>
            <pc:sldMk cId="1479913451" sldId="405"/>
            <ac:picMk id="8" creationId="{F24475D0-090D-77FC-C455-FA201EBA7776}"/>
          </ac:picMkLst>
        </pc:picChg>
        <pc:picChg chg="del">
          <ac:chgData name="Fabián Sanhueza" userId="c749adf2e4d41ece" providerId="LiveId" clId="{85626E1D-CA8C-BC47-A1B3-EDF8D8D566D3}" dt="2025-04-16T13:31:14.644" v="812" actId="478"/>
          <ac:picMkLst>
            <pc:docMk/>
            <pc:sldMk cId="1479913451" sldId="405"/>
            <ac:picMk id="9" creationId="{D53BF6CE-BB7F-A842-FE73-E0906A10E0E1}"/>
          </ac:picMkLst>
        </pc:picChg>
        <pc:picChg chg="del">
          <ac:chgData name="Fabián Sanhueza" userId="c749adf2e4d41ece" providerId="LiveId" clId="{85626E1D-CA8C-BC47-A1B3-EDF8D8D566D3}" dt="2025-04-16T13:31:12.767" v="811" actId="478"/>
          <ac:picMkLst>
            <pc:docMk/>
            <pc:sldMk cId="1479913451" sldId="405"/>
            <ac:picMk id="10" creationId="{43CCE388-CDB9-9500-BFE6-8F1293236B81}"/>
          </ac:picMkLst>
        </pc:picChg>
      </pc:sldChg>
      <pc:sldChg chg="add del">
        <pc:chgData name="Fabián Sanhueza" userId="c749adf2e4d41ece" providerId="LiveId" clId="{85626E1D-CA8C-BC47-A1B3-EDF8D8D566D3}" dt="2025-04-16T13:31:16.086" v="814"/>
        <pc:sldMkLst>
          <pc:docMk/>
          <pc:sldMk cId="299401422" sldId="406"/>
        </pc:sldMkLst>
      </pc:sldChg>
    </pc:docChg>
  </pc:docChgLst>
  <pc:docChgLst>
    <pc:chgData name="Fabián Sanhueza" userId="c749adf2e4d41ece" providerId="LiveId" clId="{FE9BECFB-062F-9143-934D-76654314382B}"/>
    <pc:docChg chg="undo custSel addSld delSld modSld delSection modSection">
      <pc:chgData name="Fabián Sanhueza" userId="c749adf2e4d41ece" providerId="LiveId" clId="{FE9BECFB-062F-9143-934D-76654314382B}" dt="2025-03-05T21:08:56.799" v="3685" actId="1076"/>
      <pc:docMkLst>
        <pc:docMk/>
      </pc:docMkLst>
      <pc:sldChg chg="modSp mod">
        <pc:chgData name="Fabián Sanhueza" userId="c749adf2e4d41ece" providerId="LiveId" clId="{FE9BECFB-062F-9143-934D-76654314382B}" dt="2025-03-04T17:31:31.341" v="2538" actId="20577"/>
        <pc:sldMkLst>
          <pc:docMk/>
          <pc:sldMk cId="3137933092" sldId="256"/>
        </pc:sldMkLst>
      </pc:sldChg>
      <pc:sldChg chg="del">
        <pc:chgData name="Fabián Sanhueza" userId="c749adf2e4d41ece" providerId="LiveId" clId="{FE9BECFB-062F-9143-934D-76654314382B}" dt="2025-03-04T10:51:42.838" v="393" actId="2696"/>
        <pc:sldMkLst>
          <pc:docMk/>
          <pc:sldMk cId="338112800" sldId="282"/>
        </pc:sldMkLst>
      </pc:sldChg>
      <pc:sldChg chg="del">
        <pc:chgData name="Fabián Sanhueza" userId="c749adf2e4d41ece" providerId="LiveId" clId="{FE9BECFB-062F-9143-934D-76654314382B}" dt="2025-03-04T10:51:42.805" v="390" actId="2696"/>
        <pc:sldMkLst>
          <pc:docMk/>
          <pc:sldMk cId="3352620229" sldId="303"/>
        </pc:sldMkLst>
      </pc:sldChg>
      <pc:sldChg chg="del">
        <pc:chgData name="Fabián Sanhueza" userId="c749adf2e4d41ece" providerId="LiveId" clId="{FE9BECFB-062F-9143-934D-76654314382B}" dt="2025-03-04T10:51:42.817" v="391" actId="2696"/>
        <pc:sldMkLst>
          <pc:docMk/>
          <pc:sldMk cId="1594168203" sldId="309"/>
        </pc:sldMkLst>
      </pc:sldChg>
      <pc:sldChg chg="del">
        <pc:chgData name="Fabián Sanhueza" userId="c749adf2e4d41ece" providerId="LiveId" clId="{FE9BECFB-062F-9143-934D-76654314382B}" dt="2025-03-04T10:51:42.826" v="392" actId="2696"/>
        <pc:sldMkLst>
          <pc:docMk/>
          <pc:sldMk cId="3077970306" sldId="310"/>
        </pc:sldMkLst>
      </pc:sldChg>
      <pc:sldChg chg="modSp mod">
        <pc:chgData name="Fabián Sanhueza" userId="c749adf2e4d41ece" providerId="LiveId" clId="{FE9BECFB-062F-9143-934D-76654314382B}" dt="2025-03-04T11:21:08.513" v="1576" actId="1076"/>
        <pc:sldMkLst>
          <pc:docMk/>
          <pc:sldMk cId="2860363997" sldId="311"/>
        </pc:sldMkLst>
        <pc:spChg chg="mod">
          <ac:chgData name="Fabián Sanhueza" userId="c749adf2e4d41ece" providerId="LiveId" clId="{FE9BECFB-062F-9143-934D-76654314382B}" dt="2025-03-04T10:45:57.674" v="223" actId="465"/>
          <ac:spMkLst>
            <pc:docMk/>
            <pc:sldMk cId="2860363997" sldId="311"/>
            <ac:spMk id="4" creationId="{126B8AF4-2519-47A5-863D-75BD0B45A6CF}"/>
          </ac:spMkLst>
        </pc:spChg>
        <pc:spChg chg="mod">
          <ac:chgData name="Fabián Sanhueza" userId="c749adf2e4d41ece" providerId="LiveId" clId="{FE9BECFB-062F-9143-934D-76654314382B}" dt="2025-03-04T10:45:57.674" v="223" actId="465"/>
          <ac:spMkLst>
            <pc:docMk/>
            <pc:sldMk cId="2860363997" sldId="311"/>
            <ac:spMk id="6" creationId="{EA5CD669-1323-44C6-8154-33CE030007DB}"/>
          </ac:spMkLst>
        </pc:spChg>
        <pc:spChg chg="mod">
          <ac:chgData name="Fabián Sanhueza" userId="c749adf2e4d41ece" providerId="LiveId" clId="{FE9BECFB-062F-9143-934D-76654314382B}" dt="2025-03-04T10:47:47.555" v="290" actId="20577"/>
          <ac:spMkLst>
            <pc:docMk/>
            <pc:sldMk cId="2860363997" sldId="311"/>
            <ac:spMk id="7" creationId="{ABB8AF62-D2D9-4199-A917-479310C03BDC}"/>
          </ac:spMkLst>
        </pc:spChg>
        <pc:grpChg chg="mod">
          <ac:chgData name="Fabián Sanhueza" userId="c749adf2e4d41ece" providerId="LiveId" clId="{FE9BECFB-062F-9143-934D-76654314382B}" dt="2025-03-04T11:21:08.513" v="1576" actId="1076"/>
          <ac:grpSpMkLst>
            <pc:docMk/>
            <pc:sldMk cId="2860363997" sldId="311"/>
            <ac:grpSpMk id="2" creationId="{667661E9-0414-B7A4-A2AF-930569D51D5F}"/>
          </ac:grpSpMkLst>
        </pc:grpChg>
      </pc:sldChg>
      <pc:sldChg chg="modSp mod">
        <pc:chgData name="Fabián Sanhueza" userId="c749adf2e4d41ece" providerId="LiveId" clId="{FE9BECFB-062F-9143-934D-76654314382B}" dt="2025-03-04T10:43:19.917" v="37" actId="20577"/>
        <pc:sldMkLst>
          <pc:docMk/>
          <pc:sldMk cId="3297025274" sldId="315"/>
        </pc:sldMkLst>
        <pc:spChg chg="mod">
          <ac:chgData name="Fabián Sanhueza" userId="c749adf2e4d41ece" providerId="LiveId" clId="{FE9BECFB-062F-9143-934D-76654314382B}" dt="2025-03-04T10:43:19.917" v="37" actId="20577"/>
          <ac:spMkLst>
            <pc:docMk/>
            <pc:sldMk cId="3297025274" sldId="315"/>
            <ac:spMk id="5" creationId="{DA86F1C6-E13C-FA86-EA8C-391B7A68A3C7}"/>
          </ac:spMkLst>
        </pc:spChg>
        <pc:spChg chg="mod">
          <ac:chgData name="Fabián Sanhueza" userId="c749adf2e4d41ece" providerId="LiveId" clId="{FE9BECFB-062F-9143-934D-76654314382B}" dt="2025-03-04T10:43:00.907" v="8" actId="20577"/>
          <ac:spMkLst>
            <pc:docMk/>
            <pc:sldMk cId="3297025274" sldId="315"/>
            <ac:spMk id="7" creationId="{4A9AE58A-1362-E80D-AE89-89CF4FFE368A}"/>
          </ac:spMkLst>
        </pc:spChg>
      </pc:sldChg>
      <pc:sldChg chg="addSp delSp modSp mod delAnim">
        <pc:chgData name="Fabián Sanhueza" userId="c749adf2e4d41ece" providerId="LiveId" clId="{FE9BECFB-062F-9143-934D-76654314382B}" dt="2025-03-04T17:27:46.326" v="2285" actId="20577"/>
        <pc:sldMkLst>
          <pc:docMk/>
          <pc:sldMk cId="1309898742" sldId="318"/>
        </pc:sldMkLst>
      </pc:sldChg>
      <pc:sldChg chg="delSp modSp mod delAnim modAnim">
        <pc:chgData name="Fabián Sanhueza" userId="c749adf2e4d41ece" providerId="LiveId" clId="{FE9BECFB-062F-9143-934D-76654314382B}" dt="2025-03-04T17:34:24.555" v="2792" actId="20577"/>
        <pc:sldMkLst>
          <pc:docMk/>
          <pc:sldMk cId="3543832455" sldId="320"/>
        </pc:sldMkLst>
      </pc:sldChg>
      <pc:sldChg chg="del">
        <pc:chgData name="Fabián Sanhueza" userId="c749adf2e4d41ece" providerId="LiveId" clId="{FE9BECFB-062F-9143-934D-76654314382B}" dt="2025-03-04T10:43:33.680" v="40" actId="2696"/>
        <pc:sldMkLst>
          <pc:docMk/>
          <pc:sldMk cId="936159151" sldId="322"/>
        </pc:sldMkLst>
      </pc:sldChg>
      <pc:sldChg chg="modSp del modAnim">
        <pc:chgData name="Fabián Sanhueza" userId="c749adf2e4d41ece" providerId="LiveId" clId="{FE9BECFB-062F-9143-934D-76654314382B}" dt="2025-03-04T10:43:31.389" v="39" actId="2696"/>
        <pc:sldMkLst>
          <pc:docMk/>
          <pc:sldMk cId="885479318" sldId="328"/>
        </pc:sldMkLst>
      </pc:sldChg>
      <pc:sldChg chg="addSp delSp modSp mod modAnim">
        <pc:chgData name="Fabián Sanhueza" userId="c749adf2e4d41ece" providerId="LiveId" clId="{FE9BECFB-062F-9143-934D-76654314382B}" dt="2025-03-04T17:35:37.058" v="2821" actId="20577"/>
        <pc:sldMkLst>
          <pc:docMk/>
          <pc:sldMk cId="2133560426" sldId="330"/>
        </pc:sldMkLst>
      </pc:sldChg>
      <pc:sldChg chg="addSp modSp mod">
        <pc:chgData name="Fabián Sanhueza" userId="c749adf2e4d41ece" providerId="LiveId" clId="{FE9BECFB-062F-9143-934D-76654314382B}" dt="2025-03-04T18:03:25.204" v="3659" actId="1076"/>
        <pc:sldMkLst>
          <pc:docMk/>
          <pc:sldMk cId="1573336234" sldId="331"/>
        </pc:sldMkLst>
      </pc:sldChg>
      <pc:sldChg chg="delSp modSp add mod modAnim">
        <pc:chgData name="Fabián Sanhueza" userId="c749adf2e4d41ece" providerId="LiveId" clId="{FE9BECFB-062F-9143-934D-76654314382B}" dt="2025-03-04T17:34:27.296" v="2794" actId="20577"/>
        <pc:sldMkLst>
          <pc:docMk/>
          <pc:sldMk cId="2087265197" sldId="332"/>
        </pc:sldMkLst>
      </pc:sldChg>
      <pc:sldChg chg="delSp modSp add mod modAnim">
        <pc:chgData name="Fabián Sanhueza" userId="c749adf2e4d41ece" providerId="LiveId" clId="{FE9BECFB-062F-9143-934D-76654314382B}" dt="2025-03-04T17:34:29.439" v="2796" actId="20577"/>
        <pc:sldMkLst>
          <pc:docMk/>
          <pc:sldMk cId="1748455693" sldId="333"/>
        </pc:sldMkLst>
      </pc:sldChg>
      <pc:sldChg chg="delSp modSp add mod modAnim">
        <pc:chgData name="Fabián Sanhueza" userId="c749adf2e4d41ece" providerId="LiveId" clId="{FE9BECFB-062F-9143-934D-76654314382B}" dt="2025-03-04T17:34:33.590" v="2798" actId="20577"/>
        <pc:sldMkLst>
          <pc:docMk/>
          <pc:sldMk cId="900369832" sldId="334"/>
        </pc:sldMkLst>
      </pc:sldChg>
      <pc:sldChg chg="addSp delSp modSp add mod delAnim modAnim">
        <pc:chgData name="Fabián Sanhueza" userId="c749adf2e4d41ece" providerId="LiveId" clId="{FE9BECFB-062F-9143-934D-76654314382B}" dt="2025-03-04T17:34:35.305" v="2800" actId="20577"/>
        <pc:sldMkLst>
          <pc:docMk/>
          <pc:sldMk cId="4221189593" sldId="335"/>
        </pc:sldMkLst>
      </pc:sldChg>
      <pc:sldChg chg="addSp delSp modSp add mod addAnim delAnim modAnim">
        <pc:chgData name="Fabián Sanhueza" userId="c749adf2e4d41ece" providerId="LiveId" clId="{FE9BECFB-062F-9143-934D-76654314382B}" dt="2025-03-04T17:34:38.270" v="2802" actId="20577"/>
        <pc:sldMkLst>
          <pc:docMk/>
          <pc:sldMk cId="3582056332" sldId="336"/>
        </pc:sldMkLst>
      </pc:sldChg>
      <pc:sldChg chg="add del">
        <pc:chgData name="Fabián Sanhueza" userId="c749adf2e4d41ece" providerId="LiveId" clId="{FE9BECFB-062F-9143-934D-76654314382B}" dt="2025-03-04T17:23:37.530" v="2251" actId="2696"/>
        <pc:sldMkLst>
          <pc:docMk/>
          <pc:sldMk cId="1772220895" sldId="337"/>
        </pc:sldMkLst>
      </pc:sldChg>
      <pc:sldChg chg="addSp delSp modSp add mod delAnim modAnim">
        <pc:chgData name="Fabián Sanhueza" userId="c749adf2e4d41ece" providerId="LiveId" clId="{FE9BECFB-062F-9143-934D-76654314382B}" dt="2025-03-04T17:36:11.884" v="2827"/>
        <pc:sldMkLst>
          <pc:docMk/>
          <pc:sldMk cId="3439936880" sldId="338"/>
        </pc:sldMkLst>
      </pc:sldChg>
      <pc:sldChg chg="addSp delSp modSp add mod">
        <pc:chgData name="Fabián Sanhueza" userId="c749adf2e4d41ece" providerId="LiveId" clId="{FE9BECFB-062F-9143-934D-76654314382B}" dt="2025-03-04T17:27:48.711" v="2286" actId="20577"/>
        <pc:sldMkLst>
          <pc:docMk/>
          <pc:sldMk cId="273163328" sldId="339"/>
        </pc:sldMkLst>
      </pc:sldChg>
      <pc:sldChg chg="addSp delSp modSp add mod">
        <pc:chgData name="Fabián Sanhueza" userId="c749adf2e4d41ece" providerId="LiveId" clId="{FE9BECFB-062F-9143-934D-76654314382B}" dt="2025-03-04T17:27:51.344" v="2287" actId="20577"/>
        <pc:sldMkLst>
          <pc:docMk/>
          <pc:sldMk cId="1831894018" sldId="340"/>
        </pc:sldMkLst>
      </pc:sldChg>
      <pc:sldChg chg="addSp delSp modSp add mod delAnim">
        <pc:chgData name="Fabián Sanhueza" userId="c749adf2e4d41ece" providerId="LiveId" clId="{FE9BECFB-062F-9143-934D-76654314382B}" dt="2025-03-04T17:29:04.446" v="2309" actId="1076"/>
        <pc:sldMkLst>
          <pc:docMk/>
          <pc:sldMk cId="1082155955" sldId="341"/>
        </pc:sldMkLst>
      </pc:sldChg>
      <pc:sldChg chg="new del">
        <pc:chgData name="Fabián Sanhueza" userId="c749adf2e4d41ece" providerId="LiveId" clId="{FE9BECFB-062F-9143-934D-76654314382B}" dt="2025-03-04T17:28:40.829" v="2289" actId="680"/>
        <pc:sldMkLst>
          <pc:docMk/>
          <pc:sldMk cId="2174834522" sldId="341"/>
        </pc:sldMkLst>
      </pc:sldChg>
      <pc:sldChg chg="modSp add mod modAnim">
        <pc:chgData name="Fabián Sanhueza" userId="c749adf2e4d41ece" providerId="LiveId" clId="{FE9BECFB-062F-9143-934D-76654314382B}" dt="2025-03-04T17:33:54.157" v="2761" actId="20577"/>
        <pc:sldMkLst>
          <pc:docMk/>
          <pc:sldMk cId="1238699436" sldId="342"/>
        </pc:sldMkLst>
      </pc:sldChg>
      <pc:sldChg chg="modSp add modAnim">
        <pc:chgData name="Fabián Sanhueza" userId="c749adf2e4d41ece" providerId="LiveId" clId="{FE9BECFB-062F-9143-934D-76654314382B}" dt="2025-03-04T17:34:13.574" v="2790" actId="20577"/>
        <pc:sldMkLst>
          <pc:docMk/>
          <pc:sldMk cId="656870763" sldId="343"/>
        </pc:sldMkLst>
      </pc:sldChg>
      <pc:sldChg chg="addSp modSp add mod modAnim">
        <pc:chgData name="Fabián Sanhueza" userId="c749adf2e4d41ece" providerId="LiveId" clId="{FE9BECFB-062F-9143-934D-76654314382B}" dt="2025-03-04T17:46:18.819" v="3655" actId="20577"/>
        <pc:sldMkLst>
          <pc:docMk/>
          <pc:sldMk cId="266572886" sldId="344"/>
        </pc:sldMkLst>
      </pc:sldChg>
      <pc:sldChg chg="modSp add modAnim">
        <pc:chgData name="Fabián Sanhueza" userId="c749adf2e4d41ece" providerId="LiveId" clId="{FE9BECFB-062F-9143-934D-76654314382B}" dt="2025-03-04T17:46:27.855" v="3657" actId="20577"/>
        <pc:sldMkLst>
          <pc:docMk/>
          <pc:sldMk cId="1276697026" sldId="345"/>
        </pc:sldMkLst>
      </pc:sldChg>
      <pc:sldChg chg="delSp modSp add mod delAnim">
        <pc:chgData name="Fabián Sanhueza" userId="c749adf2e4d41ece" providerId="LiveId" clId="{FE9BECFB-062F-9143-934D-76654314382B}" dt="2025-03-05T21:08:56.799" v="3685" actId="1076"/>
        <pc:sldMkLst>
          <pc:docMk/>
          <pc:sldMk cId="1640594691" sldId="346"/>
        </pc:sldMkLst>
      </pc:sldChg>
    </pc:docChg>
  </pc:docChgLst>
  <pc:docChgLst>
    <pc:chgData name="Fabián Sanhueza" userId="c749adf2e4d41ece" providerId="LiveId" clId="{876C0FE5-528F-4744-8512-FDFB87164A46}"/>
    <pc:docChg chg="undo custSel delSld modSld">
      <pc:chgData name="Fabián Sanhueza" userId="c749adf2e4d41ece" providerId="LiveId" clId="{876C0FE5-528F-4744-8512-FDFB87164A46}" dt="2025-03-10T18:21:49.519" v="396" actId="478"/>
      <pc:docMkLst>
        <pc:docMk/>
      </pc:docMkLst>
      <pc:sldChg chg="del">
        <pc:chgData name="Fabián Sanhueza" userId="c749adf2e4d41ece" providerId="LiveId" clId="{876C0FE5-528F-4744-8512-FDFB87164A46}" dt="2025-03-10T18:19:22.078" v="0" actId="2696"/>
        <pc:sldMkLst>
          <pc:docMk/>
          <pc:sldMk cId="3137933092" sldId="256"/>
        </pc:sldMkLst>
      </pc:sldChg>
      <pc:sldChg chg="addSp delSp modSp mod addAnim delAnim">
        <pc:chgData name="Fabián Sanhueza" userId="c749adf2e4d41ece" providerId="LiveId" clId="{876C0FE5-528F-4744-8512-FDFB87164A46}" dt="2025-03-10T18:21:38.892" v="384" actId="20577"/>
        <pc:sldMkLst>
          <pc:docMk/>
          <pc:sldMk cId="2860363997" sldId="311"/>
        </pc:sldMkLst>
        <pc:spChg chg="mod">
          <ac:chgData name="Fabián Sanhueza" userId="c749adf2e4d41ece" providerId="LiveId" clId="{876C0FE5-528F-4744-8512-FDFB87164A46}" dt="2025-03-10T18:20:05.041" v="156" actId="20577"/>
          <ac:spMkLst>
            <pc:docMk/>
            <pc:sldMk cId="2860363997" sldId="311"/>
            <ac:spMk id="4" creationId="{126B8AF4-2519-47A5-863D-75BD0B45A6CF}"/>
          </ac:spMkLst>
        </pc:spChg>
        <pc:spChg chg="mod">
          <ac:chgData name="Fabián Sanhueza" userId="c749adf2e4d41ece" providerId="LiveId" clId="{876C0FE5-528F-4744-8512-FDFB87164A46}" dt="2025-03-10T18:20:22.450" v="210" actId="20577"/>
          <ac:spMkLst>
            <pc:docMk/>
            <pc:sldMk cId="2860363997" sldId="311"/>
            <ac:spMk id="6" creationId="{EA5CD669-1323-44C6-8154-33CE030007DB}"/>
          </ac:spMkLst>
        </pc:spChg>
        <pc:spChg chg="add del mod">
          <ac:chgData name="Fabián Sanhueza" userId="c749adf2e4d41ece" providerId="LiveId" clId="{876C0FE5-528F-4744-8512-FDFB87164A46}" dt="2025-03-10T18:21:38.892" v="384" actId="20577"/>
          <ac:spMkLst>
            <pc:docMk/>
            <pc:sldMk cId="2860363997" sldId="311"/>
            <ac:spMk id="7" creationId="{ABB8AF62-D2D9-4199-A917-479310C03BDC}"/>
          </ac:spMkLst>
        </pc:spChg>
      </pc:sldChg>
      <pc:sldChg chg="modSp mod">
        <pc:chgData name="Fabián Sanhueza" userId="c749adf2e4d41ece" providerId="LiveId" clId="{876C0FE5-528F-4744-8512-FDFB87164A46}" dt="2025-03-10T18:19:41.277" v="89" actId="20577"/>
        <pc:sldMkLst>
          <pc:docMk/>
          <pc:sldMk cId="3297025274" sldId="315"/>
        </pc:sldMkLst>
        <pc:spChg chg="mod">
          <ac:chgData name="Fabián Sanhueza" userId="c749adf2e4d41ece" providerId="LiveId" clId="{876C0FE5-528F-4744-8512-FDFB87164A46}" dt="2025-03-10T18:19:41.277" v="89" actId="20577"/>
          <ac:spMkLst>
            <pc:docMk/>
            <pc:sldMk cId="3297025274" sldId="315"/>
            <ac:spMk id="5" creationId="{DA86F1C6-E13C-FA86-EA8C-391B7A68A3C7}"/>
          </ac:spMkLst>
        </pc:spChg>
        <pc:spChg chg="mod">
          <ac:chgData name="Fabián Sanhueza" userId="c749adf2e4d41ece" providerId="LiveId" clId="{876C0FE5-528F-4744-8512-FDFB87164A46}" dt="2025-03-10T18:19:30.658" v="22" actId="20577"/>
          <ac:spMkLst>
            <pc:docMk/>
            <pc:sldMk cId="3297025274" sldId="315"/>
            <ac:spMk id="7" creationId="{4A9AE58A-1362-E80D-AE89-89CF4FFE368A}"/>
          </ac:spMkLst>
        </pc:spChg>
      </pc:sldChg>
      <pc:sldChg chg="del">
        <pc:chgData name="Fabián Sanhueza" userId="c749adf2e4d41ece" providerId="LiveId" clId="{876C0FE5-528F-4744-8512-FDFB87164A46}" dt="2025-03-10T18:21:47.583" v="385" actId="2696"/>
        <pc:sldMkLst>
          <pc:docMk/>
          <pc:sldMk cId="3543832455" sldId="320"/>
        </pc:sldMkLst>
      </pc:sldChg>
      <pc:sldChg chg="del">
        <pc:chgData name="Fabián Sanhueza" userId="c749adf2e4d41ece" providerId="LiveId" clId="{876C0FE5-528F-4744-8512-FDFB87164A46}" dt="2025-03-10T18:19:46.313" v="91" actId="2696"/>
        <pc:sldMkLst>
          <pc:docMk/>
          <pc:sldMk cId="811762835" sldId="329"/>
        </pc:sldMkLst>
      </pc:sldChg>
      <pc:sldChg chg="del">
        <pc:chgData name="Fabián Sanhueza" userId="c749adf2e4d41ece" providerId="LiveId" clId="{876C0FE5-528F-4744-8512-FDFB87164A46}" dt="2025-03-10T18:21:47.666" v="391" actId="2696"/>
        <pc:sldMkLst>
          <pc:docMk/>
          <pc:sldMk cId="900369832" sldId="334"/>
        </pc:sldMkLst>
      </pc:sldChg>
      <pc:sldChg chg="del">
        <pc:chgData name="Fabián Sanhueza" userId="c749adf2e4d41ece" providerId="LiveId" clId="{876C0FE5-528F-4744-8512-FDFB87164A46}" dt="2025-03-10T18:21:47.640" v="390" actId="2696"/>
        <pc:sldMkLst>
          <pc:docMk/>
          <pc:sldMk cId="1082155955" sldId="341"/>
        </pc:sldMkLst>
      </pc:sldChg>
      <pc:sldChg chg="del">
        <pc:chgData name="Fabián Sanhueza" userId="c749adf2e4d41ece" providerId="LiveId" clId="{876C0FE5-528F-4744-8512-FDFB87164A46}" dt="2025-03-10T18:21:47.616" v="386" actId="2696"/>
        <pc:sldMkLst>
          <pc:docMk/>
          <pc:sldMk cId="642849035" sldId="342"/>
        </pc:sldMkLst>
      </pc:sldChg>
      <pc:sldChg chg="del">
        <pc:chgData name="Fabián Sanhueza" userId="c749adf2e4d41ece" providerId="LiveId" clId="{876C0FE5-528F-4744-8512-FDFB87164A46}" dt="2025-03-10T18:21:47.631" v="388" actId="2696"/>
        <pc:sldMkLst>
          <pc:docMk/>
          <pc:sldMk cId="2368500327" sldId="347"/>
        </pc:sldMkLst>
      </pc:sldChg>
      <pc:sldChg chg="del">
        <pc:chgData name="Fabián Sanhueza" userId="c749adf2e4d41ece" providerId="LiveId" clId="{876C0FE5-528F-4744-8512-FDFB87164A46}" dt="2025-03-10T18:21:47.709" v="392" actId="2696"/>
        <pc:sldMkLst>
          <pc:docMk/>
          <pc:sldMk cId="2770421076" sldId="348"/>
        </pc:sldMkLst>
      </pc:sldChg>
      <pc:sldChg chg="del">
        <pc:chgData name="Fabián Sanhueza" userId="c749adf2e4d41ece" providerId="LiveId" clId="{876C0FE5-528F-4744-8512-FDFB87164A46}" dt="2025-03-10T18:21:47.752" v="394" actId="2696"/>
        <pc:sldMkLst>
          <pc:docMk/>
          <pc:sldMk cId="1722754345" sldId="349"/>
        </pc:sldMkLst>
      </pc:sldChg>
      <pc:sldChg chg="del">
        <pc:chgData name="Fabián Sanhueza" userId="c749adf2e4d41ece" providerId="LiveId" clId="{876C0FE5-528F-4744-8512-FDFB87164A46}" dt="2025-03-10T18:21:47.728" v="393" actId="2696"/>
        <pc:sldMkLst>
          <pc:docMk/>
          <pc:sldMk cId="1253845937" sldId="350"/>
        </pc:sldMkLst>
      </pc:sldChg>
      <pc:sldChg chg="del">
        <pc:chgData name="Fabián Sanhueza" userId="c749adf2e4d41ece" providerId="LiveId" clId="{876C0FE5-528F-4744-8512-FDFB87164A46}" dt="2025-03-10T18:21:47.616" v="387" actId="2696"/>
        <pc:sldMkLst>
          <pc:docMk/>
          <pc:sldMk cId="1377048704" sldId="351"/>
        </pc:sldMkLst>
      </pc:sldChg>
      <pc:sldChg chg="del">
        <pc:chgData name="Fabián Sanhueza" userId="c749adf2e4d41ece" providerId="LiveId" clId="{876C0FE5-528F-4744-8512-FDFB87164A46}" dt="2025-03-10T18:21:47.761" v="395" actId="2696"/>
        <pc:sldMkLst>
          <pc:docMk/>
          <pc:sldMk cId="177833779" sldId="352"/>
        </pc:sldMkLst>
      </pc:sldChg>
      <pc:sldChg chg="delSp mod">
        <pc:chgData name="Fabián Sanhueza" userId="c749adf2e4d41ece" providerId="LiveId" clId="{876C0FE5-528F-4744-8512-FDFB87164A46}" dt="2025-03-10T18:21:49.519" v="396" actId="478"/>
        <pc:sldMkLst>
          <pc:docMk/>
          <pc:sldMk cId="3152126791" sldId="353"/>
        </pc:sldMkLst>
      </pc:sldChg>
      <pc:sldChg chg="del">
        <pc:chgData name="Fabián Sanhueza" userId="c749adf2e4d41ece" providerId="LiveId" clId="{876C0FE5-528F-4744-8512-FDFB87164A46}" dt="2025-03-10T18:21:47.632" v="389" actId="2696"/>
        <pc:sldMkLst>
          <pc:docMk/>
          <pc:sldMk cId="3339328596" sldId="354"/>
        </pc:sldMkLst>
      </pc:sldChg>
      <pc:sldChg chg="del">
        <pc:chgData name="Fabián Sanhueza" userId="c749adf2e4d41ece" providerId="LiveId" clId="{876C0FE5-528F-4744-8512-FDFB87164A46}" dt="2025-03-10T18:19:43.718" v="90" actId="2696"/>
        <pc:sldMkLst>
          <pc:docMk/>
          <pc:sldMk cId="3774422309" sldId="356"/>
        </pc:sldMkLst>
      </pc:sldChg>
    </pc:docChg>
  </pc:docChgLst>
  <pc:docChgLst>
    <pc:chgData name="Fabián Sanhueza" userId="c749adf2e4d41ece" providerId="LiveId" clId="{B0BD47C2-D847-0A40-BFB4-DD0C5FA74DD8}"/>
    <pc:docChg chg="undo custSel addSld delSld modSld sldOrd">
      <pc:chgData name="Fabián Sanhueza" userId="c749adf2e4d41ece" providerId="LiveId" clId="{B0BD47C2-D847-0A40-BFB4-DD0C5FA74DD8}" dt="2025-04-14T21:43:00.008" v="2036" actId="14100"/>
      <pc:docMkLst>
        <pc:docMk/>
      </pc:docMkLst>
      <pc:sldChg chg="addSp modSp mod modAnim">
        <pc:chgData name="Fabián Sanhueza" userId="c749adf2e4d41ece" providerId="LiveId" clId="{B0BD47C2-D847-0A40-BFB4-DD0C5FA74DD8}" dt="2025-03-24T20:01:46.922" v="497" actId="20577"/>
        <pc:sldMkLst>
          <pc:docMk/>
          <pc:sldMk cId="2860363997" sldId="311"/>
        </pc:sldMkLst>
        <pc:spChg chg="mod">
          <ac:chgData name="Fabián Sanhueza" userId="c749adf2e4d41ece" providerId="LiveId" clId="{B0BD47C2-D847-0A40-BFB4-DD0C5FA74DD8}" dt="2025-03-24T19:56:41.352" v="138" actId="20577"/>
          <ac:spMkLst>
            <pc:docMk/>
            <pc:sldMk cId="2860363997" sldId="311"/>
            <ac:spMk id="4" creationId="{126B8AF4-2519-47A5-863D-75BD0B45A6CF}"/>
          </ac:spMkLst>
        </pc:spChg>
        <pc:spChg chg="mod">
          <ac:chgData name="Fabián Sanhueza" userId="c749adf2e4d41ece" providerId="LiveId" clId="{B0BD47C2-D847-0A40-BFB4-DD0C5FA74DD8}" dt="2025-03-24T20:00:56.905" v="421" actId="20577"/>
          <ac:spMkLst>
            <pc:docMk/>
            <pc:sldMk cId="2860363997" sldId="311"/>
            <ac:spMk id="6" creationId="{EA5CD669-1323-44C6-8154-33CE030007DB}"/>
          </ac:spMkLst>
        </pc:spChg>
        <pc:spChg chg="mod">
          <ac:chgData name="Fabián Sanhueza" userId="c749adf2e4d41ece" providerId="LiveId" clId="{B0BD47C2-D847-0A40-BFB4-DD0C5FA74DD8}" dt="2025-03-24T20:01:46.922" v="497" actId="20577"/>
          <ac:spMkLst>
            <pc:docMk/>
            <pc:sldMk cId="2860363997" sldId="311"/>
            <ac:spMk id="7" creationId="{ABB8AF62-D2D9-4199-A917-479310C03BDC}"/>
          </ac:spMkLst>
        </pc:spChg>
      </pc:sldChg>
      <pc:sldChg chg="modSp mod">
        <pc:chgData name="Fabián Sanhueza" userId="c749adf2e4d41ece" providerId="LiveId" clId="{B0BD47C2-D847-0A40-BFB4-DD0C5FA74DD8}" dt="2025-03-24T19:55:54.628" v="59" actId="20577"/>
        <pc:sldMkLst>
          <pc:docMk/>
          <pc:sldMk cId="3297025274" sldId="315"/>
        </pc:sldMkLst>
        <pc:spChg chg="mod">
          <ac:chgData name="Fabián Sanhueza" userId="c749adf2e4d41ece" providerId="LiveId" clId="{B0BD47C2-D847-0A40-BFB4-DD0C5FA74DD8}" dt="2025-03-24T19:55:54.628" v="59" actId="20577"/>
          <ac:spMkLst>
            <pc:docMk/>
            <pc:sldMk cId="3297025274" sldId="315"/>
            <ac:spMk id="5" creationId="{DA86F1C6-E13C-FA86-EA8C-391B7A68A3C7}"/>
          </ac:spMkLst>
        </pc:spChg>
        <pc:spChg chg="mod">
          <ac:chgData name="Fabián Sanhueza" userId="c749adf2e4d41ece" providerId="LiveId" clId="{B0BD47C2-D847-0A40-BFB4-DD0C5FA74DD8}" dt="2025-03-24T19:55:32.853" v="3" actId="20577"/>
          <ac:spMkLst>
            <pc:docMk/>
            <pc:sldMk cId="3297025274" sldId="315"/>
            <ac:spMk id="7" creationId="{4A9AE58A-1362-E80D-AE89-89CF4FFE368A}"/>
          </ac:spMkLst>
        </pc:spChg>
      </pc:sldChg>
      <pc:sldChg chg="del">
        <pc:chgData name="Fabián Sanhueza" userId="c749adf2e4d41ece" providerId="LiveId" clId="{B0BD47C2-D847-0A40-BFB4-DD0C5FA74DD8}" dt="2025-03-24T20:02:28.765" v="603" actId="2696"/>
        <pc:sldMkLst>
          <pc:docMk/>
          <pc:sldMk cId="2499710325" sldId="327"/>
        </pc:sldMkLst>
      </pc:sldChg>
      <pc:sldChg chg="del">
        <pc:chgData name="Fabián Sanhueza" userId="c749adf2e4d41ece" providerId="LiveId" clId="{B0BD47C2-D847-0A40-BFB4-DD0C5FA74DD8}" dt="2025-03-24T20:02:42.612" v="615" actId="2696"/>
        <pc:sldMkLst>
          <pc:docMk/>
          <pc:sldMk cId="1573336234" sldId="331"/>
        </pc:sldMkLst>
      </pc:sldChg>
      <pc:sldChg chg="addSp modSp mod ord modAnim">
        <pc:chgData name="Fabián Sanhueza" userId="c749adf2e4d41ece" providerId="LiveId" clId="{B0BD47C2-D847-0A40-BFB4-DD0C5FA74DD8}" dt="2025-03-24T20:13:04.735" v="640" actId="20577"/>
        <pc:sldMkLst>
          <pc:docMk/>
          <pc:sldMk cId="3152126791" sldId="353"/>
        </pc:sldMkLst>
        <pc:spChg chg="mod">
          <ac:chgData name="Fabián Sanhueza" userId="c749adf2e4d41ece" providerId="LiveId" clId="{B0BD47C2-D847-0A40-BFB4-DD0C5FA74DD8}" dt="2025-03-24T20:02:06.908" v="541" actId="20577"/>
          <ac:spMkLst>
            <pc:docMk/>
            <pc:sldMk cId="3152126791" sldId="353"/>
            <ac:spMk id="2" creationId="{12EEC739-0F95-B674-4446-843E2D8FA807}"/>
          </ac:spMkLst>
        </pc:spChg>
        <pc:spChg chg="mod">
          <ac:chgData name="Fabián Sanhueza" userId="c749adf2e4d41ece" providerId="LiveId" clId="{B0BD47C2-D847-0A40-BFB4-DD0C5FA74DD8}" dt="2025-03-24T20:02:39.856" v="614" actId="20577"/>
          <ac:spMkLst>
            <pc:docMk/>
            <pc:sldMk cId="3152126791" sldId="353"/>
            <ac:spMk id="3" creationId="{1D3AEBFC-33D7-0650-EACB-818EDE224E83}"/>
          </ac:spMkLst>
        </pc:spChg>
      </pc:sldChg>
      <pc:sldChg chg="addSp delSp modSp add mod delAnim modAnim">
        <pc:chgData name="Fabián Sanhueza" userId="c749adf2e4d41ece" providerId="LiveId" clId="{B0BD47C2-D847-0A40-BFB4-DD0C5FA74DD8}" dt="2025-03-24T20:12:35.793" v="627" actId="1076"/>
        <pc:sldMkLst>
          <pc:docMk/>
          <pc:sldMk cId="1127897565" sldId="354"/>
        </pc:sldMkLst>
      </pc:sldChg>
      <pc:sldChg chg="del">
        <pc:chgData name="Fabián Sanhueza" userId="c749adf2e4d41ece" providerId="LiveId" clId="{B0BD47C2-D847-0A40-BFB4-DD0C5FA74DD8}" dt="2025-03-24T20:02:12.876" v="542" actId="2696"/>
        <pc:sldMkLst>
          <pc:docMk/>
          <pc:sldMk cId="1189040031" sldId="355"/>
        </pc:sldMkLst>
      </pc:sldChg>
      <pc:sldChg chg="addSp delSp modSp add mod delAnim modAnim">
        <pc:chgData name="Fabián Sanhueza" userId="c749adf2e4d41ece" providerId="LiveId" clId="{B0BD47C2-D847-0A40-BFB4-DD0C5FA74DD8}" dt="2025-03-31T18:29:29.683" v="658" actId="22"/>
        <pc:sldMkLst>
          <pc:docMk/>
          <pc:sldMk cId="2677367338" sldId="355"/>
        </pc:sldMkLst>
      </pc:sldChg>
      <pc:sldChg chg="modSp add mod">
        <pc:chgData name="Fabián Sanhueza" userId="c749adf2e4d41ece" providerId="LiveId" clId="{B0BD47C2-D847-0A40-BFB4-DD0C5FA74DD8}" dt="2025-03-31T18:29:38.427" v="671" actId="20577"/>
        <pc:sldMkLst>
          <pc:docMk/>
          <pc:sldMk cId="1419016105" sldId="356"/>
        </pc:sldMkLst>
        <pc:spChg chg="mod">
          <ac:chgData name="Fabián Sanhueza" userId="c749adf2e4d41ece" providerId="LiveId" clId="{B0BD47C2-D847-0A40-BFB4-DD0C5FA74DD8}" dt="2025-03-31T18:29:38.427" v="671" actId="20577"/>
          <ac:spMkLst>
            <pc:docMk/>
            <pc:sldMk cId="1419016105" sldId="356"/>
            <ac:spMk id="7" creationId="{02BE4180-E541-4E6A-F522-7B8FE092BA8C}"/>
          </ac:spMkLst>
        </pc:spChg>
      </pc:sldChg>
      <pc:sldChg chg="delSp modSp add mod delAnim">
        <pc:chgData name="Fabián Sanhueza" userId="c749adf2e4d41ece" providerId="LiveId" clId="{B0BD47C2-D847-0A40-BFB4-DD0C5FA74DD8}" dt="2025-03-31T18:30:14.938" v="697" actId="14100"/>
        <pc:sldMkLst>
          <pc:docMk/>
          <pc:sldMk cId="4147704233" sldId="357"/>
        </pc:sldMkLst>
        <pc:spChg chg="mod">
          <ac:chgData name="Fabián Sanhueza" userId="c749adf2e4d41ece" providerId="LiveId" clId="{B0BD47C2-D847-0A40-BFB4-DD0C5FA74DD8}" dt="2025-03-31T18:30:14.938" v="697" actId="14100"/>
          <ac:spMkLst>
            <pc:docMk/>
            <pc:sldMk cId="4147704233" sldId="357"/>
            <ac:spMk id="4" creationId="{99DA3F14-BE4C-62E5-8FEE-568EAF6D94B5}"/>
          </ac:spMkLst>
        </pc:spChg>
        <pc:spChg chg="mod">
          <ac:chgData name="Fabián Sanhueza" userId="c749adf2e4d41ece" providerId="LiveId" clId="{B0BD47C2-D847-0A40-BFB4-DD0C5FA74DD8}" dt="2025-03-31T18:30:06.489" v="693" actId="20577"/>
          <ac:spMkLst>
            <pc:docMk/>
            <pc:sldMk cId="4147704233" sldId="357"/>
            <ac:spMk id="5" creationId="{E847B642-2120-5C11-6CC3-7929A1F3A6D5}"/>
          </ac:spMkLst>
        </pc:spChg>
        <pc:spChg chg="mod">
          <ac:chgData name="Fabián Sanhueza" userId="c749adf2e4d41ece" providerId="LiveId" clId="{B0BD47C2-D847-0A40-BFB4-DD0C5FA74DD8}" dt="2025-03-31T18:30:11.278" v="696" actId="6549"/>
          <ac:spMkLst>
            <pc:docMk/>
            <pc:sldMk cId="4147704233" sldId="357"/>
            <ac:spMk id="7" creationId="{239D47F6-DD89-CF2A-B9FA-A62FFEA70226}"/>
          </ac:spMkLst>
        </pc:spChg>
      </pc:sldChg>
      <pc:sldChg chg="modSp add mod">
        <pc:chgData name="Fabián Sanhueza" userId="c749adf2e4d41ece" providerId="LiveId" clId="{B0BD47C2-D847-0A40-BFB4-DD0C5FA74DD8}" dt="2025-03-31T18:30:46.079" v="756" actId="20577"/>
        <pc:sldMkLst>
          <pc:docMk/>
          <pc:sldMk cId="262671679" sldId="358"/>
        </pc:sldMkLst>
        <pc:spChg chg="mod">
          <ac:chgData name="Fabián Sanhueza" userId="c749adf2e4d41ece" providerId="LiveId" clId="{B0BD47C2-D847-0A40-BFB4-DD0C5FA74DD8}" dt="2025-03-31T18:30:46.079" v="756" actId="20577"/>
          <ac:spMkLst>
            <pc:docMk/>
            <pc:sldMk cId="262671679" sldId="358"/>
            <ac:spMk id="2" creationId="{A6F881BB-02CD-A152-26F9-5BA6278505E6}"/>
          </ac:spMkLst>
        </pc:spChg>
      </pc:sldChg>
      <pc:sldChg chg="add modAnim">
        <pc:chgData name="Fabián Sanhueza" userId="c749adf2e4d41ece" providerId="LiveId" clId="{B0BD47C2-D847-0A40-BFB4-DD0C5FA74DD8}" dt="2025-03-31T18:31:41.577" v="768"/>
        <pc:sldMkLst>
          <pc:docMk/>
          <pc:sldMk cId="3601983606" sldId="359"/>
        </pc:sldMkLst>
      </pc:sldChg>
      <pc:sldChg chg="modSp add mod modAnim">
        <pc:chgData name="Fabián Sanhueza" userId="c749adf2e4d41ece" providerId="LiveId" clId="{B0BD47C2-D847-0A40-BFB4-DD0C5FA74DD8}" dt="2025-04-01T16:23:18.909" v="951" actId="207"/>
        <pc:sldMkLst>
          <pc:docMk/>
          <pc:sldMk cId="2402325588" sldId="360"/>
        </pc:sldMkLst>
        <pc:spChg chg="mod">
          <ac:chgData name="Fabián Sanhueza" userId="c749adf2e4d41ece" providerId="LiveId" clId="{B0BD47C2-D847-0A40-BFB4-DD0C5FA74DD8}" dt="2025-04-01T16:23:18.909" v="951" actId="207"/>
          <ac:spMkLst>
            <pc:docMk/>
            <pc:sldMk cId="2402325588" sldId="360"/>
            <ac:spMk id="3" creationId="{AB51DD52-7D4C-F589-82EA-6FE801B915E7}"/>
          </ac:spMkLst>
        </pc:spChg>
        <pc:spChg chg="mod">
          <ac:chgData name="Fabián Sanhueza" userId="c749adf2e4d41ece" providerId="LiveId" clId="{B0BD47C2-D847-0A40-BFB4-DD0C5FA74DD8}" dt="2025-03-31T18:31:20.827" v="764" actId="1076"/>
          <ac:spMkLst>
            <pc:docMk/>
            <pc:sldMk cId="2402325588" sldId="360"/>
            <ac:spMk id="13" creationId="{7E91909E-E38F-6460-0866-2202027C1763}"/>
          </ac:spMkLst>
        </pc:spChg>
        <pc:spChg chg="mod">
          <ac:chgData name="Fabián Sanhueza" userId="c749adf2e4d41ece" providerId="LiveId" clId="{B0BD47C2-D847-0A40-BFB4-DD0C5FA74DD8}" dt="2025-03-31T18:31:16.798" v="763" actId="1076"/>
          <ac:spMkLst>
            <pc:docMk/>
            <pc:sldMk cId="2402325588" sldId="360"/>
            <ac:spMk id="14" creationId="{1C4F2E79-AA17-E745-CFE1-AC9010DD721C}"/>
          </ac:spMkLst>
        </pc:spChg>
        <pc:picChg chg="mod">
          <ac:chgData name="Fabián Sanhueza" userId="c749adf2e4d41ece" providerId="LiveId" clId="{B0BD47C2-D847-0A40-BFB4-DD0C5FA74DD8}" dt="2025-03-31T18:31:07.635" v="761" actId="1076"/>
          <ac:picMkLst>
            <pc:docMk/>
            <pc:sldMk cId="2402325588" sldId="360"/>
            <ac:picMk id="15" creationId="{F1E41D36-0398-2C87-D59A-2C7B2B1ACAA6}"/>
          </ac:picMkLst>
        </pc:picChg>
        <pc:picChg chg="mod">
          <ac:chgData name="Fabián Sanhueza" userId="c749adf2e4d41ece" providerId="LiveId" clId="{B0BD47C2-D847-0A40-BFB4-DD0C5FA74DD8}" dt="2025-03-31T18:31:20.827" v="764" actId="1076"/>
          <ac:picMkLst>
            <pc:docMk/>
            <pc:sldMk cId="2402325588" sldId="360"/>
            <ac:picMk id="16" creationId="{F0BF2014-4ED5-08DE-3313-F89B6398A604}"/>
          </ac:picMkLst>
        </pc:picChg>
        <pc:picChg chg="mod">
          <ac:chgData name="Fabián Sanhueza" userId="c749adf2e4d41ece" providerId="LiveId" clId="{B0BD47C2-D847-0A40-BFB4-DD0C5FA74DD8}" dt="2025-03-31T18:31:16.798" v="763" actId="1076"/>
          <ac:picMkLst>
            <pc:docMk/>
            <pc:sldMk cId="2402325588" sldId="360"/>
            <ac:picMk id="17" creationId="{E8F45D5A-F946-A188-F975-BC3870AA5435}"/>
          </ac:picMkLst>
        </pc:picChg>
      </pc:sldChg>
      <pc:sldChg chg="addSp delSp modSp add mod ord delAnim modAnim">
        <pc:chgData name="Fabián Sanhueza" userId="c749adf2e4d41ece" providerId="LiveId" clId="{B0BD47C2-D847-0A40-BFB4-DD0C5FA74DD8}" dt="2025-04-02T11:59:22.651" v="1288" actId="20577"/>
        <pc:sldMkLst>
          <pc:docMk/>
          <pc:sldMk cId="2219376490" sldId="361"/>
        </pc:sldMkLst>
        <pc:spChg chg="mod">
          <ac:chgData name="Fabián Sanhueza" userId="c749adf2e4d41ece" providerId="LiveId" clId="{B0BD47C2-D847-0A40-BFB4-DD0C5FA74DD8}" dt="2025-04-02T11:59:22.651" v="1288" actId="20577"/>
          <ac:spMkLst>
            <pc:docMk/>
            <pc:sldMk cId="2219376490" sldId="361"/>
            <ac:spMk id="2" creationId="{7F39B2A0-3C96-60E9-9F01-5C628EA9CE50}"/>
          </ac:spMkLst>
        </pc:spChg>
        <pc:picChg chg="add mod">
          <ac:chgData name="Fabián Sanhueza" userId="c749adf2e4d41ece" providerId="LiveId" clId="{B0BD47C2-D847-0A40-BFB4-DD0C5FA74DD8}" dt="2025-04-02T11:59:20.737" v="1276" actId="1076"/>
          <ac:picMkLst>
            <pc:docMk/>
            <pc:sldMk cId="2219376490" sldId="361"/>
            <ac:picMk id="1032" creationId="{0F2598BD-DDCD-1A19-6B82-E276C38ABDFD}"/>
          </ac:picMkLst>
        </pc:picChg>
      </pc:sldChg>
      <pc:sldChg chg="modSp add mod ord">
        <pc:chgData name="Fabián Sanhueza" userId="c749adf2e4d41ece" providerId="LiveId" clId="{B0BD47C2-D847-0A40-BFB4-DD0C5FA74DD8}" dt="2025-04-02T12:00:44.538" v="1379" actId="20577"/>
        <pc:sldMkLst>
          <pc:docMk/>
          <pc:sldMk cId="1129584330" sldId="362"/>
        </pc:sldMkLst>
        <pc:spChg chg="mod">
          <ac:chgData name="Fabián Sanhueza" userId="c749adf2e4d41ece" providerId="LiveId" clId="{B0BD47C2-D847-0A40-BFB4-DD0C5FA74DD8}" dt="2025-04-01T16:21:52.981" v="898" actId="20577"/>
          <ac:spMkLst>
            <pc:docMk/>
            <pc:sldMk cId="1129584330" sldId="362"/>
            <ac:spMk id="3" creationId="{EAEF1CAC-4BDF-B686-4CC2-AB1D9F511EE9}"/>
          </ac:spMkLst>
        </pc:spChg>
        <pc:spChg chg="mod">
          <ac:chgData name="Fabián Sanhueza" userId="c749adf2e4d41ece" providerId="LiveId" clId="{B0BD47C2-D847-0A40-BFB4-DD0C5FA74DD8}" dt="2025-04-02T12:00:44.538" v="1379" actId="20577"/>
          <ac:spMkLst>
            <pc:docMk/>
            <pc:sldMk cId="1129584330" sldId="362"/>
            <ac:spMk id="9" creationId="{AE927293-7A72-3DC7-0888-0A3C5BD40138}"/>
          </ac:spMkLst>
        </pc:spChg>
      </pc:sldChg>
      <pc:sldChg chg="add">
        <pc:chgData name="Fabián Sanhueza" userId="c749adf2e4d41ece" providerId="LiveId" clId="{B0BD47C2-D847-0A40-BFB4-DD0C5FA74DD8}" dt="2025-04-01T16:23:05.586" v="911"/>
        <pc:sldMkLst>
          <pc:docMk/>
          <pc:sldMk cId="395865507" sldId="363"/>
        </pc:sldMkLst>
      </pc:sldChg>
      <pc:sldChg chg="modSp add mod">
        <pc:chgData name="Fabián Sanhueza" userId="c749adf2e4d41ece" providerId="LiveId" clId="{B0BD47C2-D847-0A40-BFB4-DD0C5FA74DD8}" dt="2025-04-02T11:56:58.677" v="1007" actId="20577"/>
        <pc:sldMkLst>
          <pc:docMk/>
          <pc:sldMk cId="2830412572" sldId="364"/>
        </pc:sldMkLst>
        <pc:spChg chg="mod">
          <ac:chgData name="Fabián Sanhueza" userId="c749adf2e4d41ece" providerId="LiveId" clId="{B0BD47C2-D847-0A40-BFB4-DD0C5FA74DD8}" dt="2025-04-02T11:56:58.677" v="1007" actId="20577"/>
          <ac:spMkLst>
            <pc:docMk/>
            <pc:sldMk cId="2830412572" sldId="364"/>
            <ac:spMk id="5" creationId="{40C26F91-43F3-2763-1358-E47A8945E097}"/>
          </ac:spMkLst>
        </pc:spChg>
        <pc:spChg chg="mod">
          <ac:chgData name="Fabián Sanhueza" userId="c749adf2e4d41ece" providerId="LiveId" clId="{B0BD47C2-D847-0A40-BFB4-DD0C5FA74DD8}" dt="2025-04-02T11:56:49.023" v="963" actId="20577"/>
          <ac:spMkLst>
            <pc:docMk/>
            <pc:sldMk cId="2830412572" sldId="364"/>
            <ac:spMk id="7" creationId="{DA147A62-7E79-AD41-51FB-AC13823449ED}"/>
          </ac:spMkLst>
        </pc:spChg>
      </pc:sldChg>
      <pc:sldChg chg="add">
        <pc:chgData name="Fabián Sanhueza" userId="c749adf2e4d41ece" providerId="LiveId" clId="{B0BD47C2-D847-0A40-BFB4-DD0C5FA74DD8}" dt="2025-04-02T11:57:16.199" v="1009"/>
        <pc:sldMkLst>
          <pc:docMk/>
          <pc:sldMk cId="2829238050" sldId="365"/>
        </pc:sldMkLst>
      </pc:sldChg>
      <pc:sldChg chg="delSp modSp add mod delAnim">
        <pc:chgData name="Fabián Sanhueza" userId="c749adf2e4d41ece" providerId="LiveId" clId="{B0BD47C2-D847-0A40-BFB4-DD0C5FA74DD8}" dt="2025-04-02T11:58:26.995" v="1251" actId="1076"/>
        <pc:sldMkLst>
          <pc:docMk/>
          <pc:sldMk cId="1395046823" sldId="366"/>
        </pc:sldMkLst>
        <pc:spChg chg="mod">
          <ac:chgData name="Fabián Sanhueza" userId="c749adf2e4d41ece" providerId="LiveId" clId="{B0BD47C2-D847-0A40-BFB4-DD0C5FA74DD8}" dt="2025-04-02T11:57:43.294" v="1132" actId="20577"/>
          <ac:spMkLst>
            <pc:docMk/>
            <pc:sldMk cId="1395046823" sldId="366"/>
            <ac:spMk id="4" creationId="{78454ED2-B3BE-93B9-E662-712CBE8FD324}"/>
          </ac:spMkLst>
        </pc:spChg>
        <pc:spChg chg="mod">
          <ac:chgData name="Fabián Sanhueza" userId="c749adf2e4d41ece" providerId="LiveId" clId="{B0BD47C2-D847-0A40-BFB4-DD0C5FA74DD8}" dt="2025-04-02T11:58:26.995" v="1251" actId="1076"/>
          <ac:spMkLst>
            <pc:docMk/>
            <pc:sldMk cId="1395046823" sldId="366"/>
            <ac:spMk id="6" creationId="{FC240027-9F41-2DE5-E137-B1FB1C30C725}"/>
          </ac:spMkLst>
        </pc:spChg>
        <pc:spChg chg="mod">
          <ac:chgData name="Fabián Sanhueza" userId="c749adf2e4d41ece" providerId="LiveId" clId="{B0BD47C2-D847-0A40-BFB4-DD0C5FA74DD8}" dt="2025-04-02T11:58:13.313" v="1236" actId="1076"/>
          <ac:spMkLst>
            <pc:docMk/>
            <pc:sldMk cId="1395046823" sldId="366"/>
            <ac:spMk id="7" creationId="{7630A709-747A-107E-9F40-532525272666}"/>
          </ac:spMkLst>
        </pc:spChg>
        <pc:picChg chg="mod">
          <ac:chgData name="Fabián Sanhueza" userId="c749adf2e4d41ece" providerId="LiveId" clId="{B0BD47C2-D847-0A40-BFB4-DD0C5FA74DD8}" dt="2025-04-02T11:58:22.955" v="1250" actId="1076"/>
          <ac:picMkLst>
            <pc:docMk/>
            <pc:sldMk cId="1395046823" sldId="366"/>
            <ac:picMk id="10" creationId="{480E399A-FB76-2958-7AB3-069EE7748FE1}"/>
          </ac:picMkLst>
        </pc:picChg>
      </pc:sldChg>
      <pc:sldChg chg="add">
        <pc:chgData name="Fabián Sanhueza" userId="c749adf2e4d41ece" providerId="LiveId" clId="{B0BD47C2-D847-0A40-BFB4-DD0C5FA74DD8}" dt="2025-04-02T11:58:54.754" v="1252" actId="2890"/>
        <pc:sldMkLst>
          <pc:docMk/>
          <pc:sldMk cId="4285237747" sldId="367"/>
        </pc:sldMkLst>
      </pc:sldChg>
      <pc:sldChg chg="modSp add del mod">
        <pc:chgData name="Fabián Sanhueza" userId="c749adf2e4d41ece" providerId="LiveId" clId="{B0BD47C2-D847-0A40-BFB4-DD0C5FA74DD8}" dt="2025-04-02T12:01:08.621" v="1381" actId="2696"/>
        <pc:sldMkLst>
          <pc:docMk/>
          <pc:sldMk cId="3362256133" sldId="368"/>
        </pc:sldMkLst>
      </pc:sldChg>
      <pc:sldChg chg="modSp add mod">
        <pc:chgData name="Fabián Sanhueza" userId="c749adf2e4d41ece" providerId="LiveId" clId="{B0BD47C2-D847-0A40-BFB4-DD0C5FA74DD8}" dt="2025-04-02T12:01:12.838" v="1392" actId="20577"/>
        <pc:sldMkLst>
          <pc:docMk/>
          <pc:sldMk cId="1384320671" sldId="369"/>
        </pc:sldMkLst>
        <pc:spChg chg="mod">
          <ac:chgData name="Fabián Sanhueza" userId="c749adf2e4d41ece" providerId="LiveId" clId="{B0BD47C2-D847-0A40-BFB4-DD0C5FA74DD8}" dt="2025-04-02T12:01:12.838" v="1392" actId="20577"/>
          <ac:spMkLst>
            <pc:docMk/>
            <pc:sldMk cId="1384320671" sldId="369"/>
            <ac:spMk id="3" creationId="{191AEEB2-601E-9899-8C4D-9E24A9801466}"/>
          </ac:spMkLst>
        </pc:spChg>
      </pc:sldChg>
      <pc:sldChg chg="modSp add mod">
        <pc:chgData name="Fabián Sanhueza" userId="c749adf2e4d41ece" providerId="LiveId" clId="{B0BD47C2-D847-0A40-BFB4-DD0C5FA74DD8}" dt="2025-04-02T12:01:43.221" v="1436" actId="20577"/>
        <pc:sldMkLst>
          <pc:docMk/>
          <pc:sldMk cId="3688956712" sldId="370"/>
        </pc:sldMkLst>
        <pc:spChg chg="mod">
          <ac:chgData name="Fabián Sanhueza" userId="c749adf2e4d41ece" providerId="LiveId" clId="{B0BD47C2-D847-0A40-BFB4-DD0C5FA74DD8}" dt="2025-04-02T12:01:15.569" v="1403" actId="20577"/>
          <ac:spMkLst>
            <pc:docMk/>
            <pc:sldMk cId="3688956712" sldId="370"/>
            <ac:spMk id="3" creationId="{7E8CA43A-F5FC-E4DD-D667-30A17B18E5D3}"/>
          </ac:spMkLst>
        </pc:spChg>
        <pc:spChg chg="mod">
          <ac:chgData name="Fabián Sanhueza" userId="c749adf2e4d41ece" providerId="LiveId" clId="{B0BD47C2-D847-0A40-BFB4-DD0C5FA74DD8}" dt="2025-04-02T12:01:43.221" v="1436" actId="20577"/>
          <ac:spMkLst>
            <pc:docMk/>
            <pc:sldMk cId="3688956712" sldId="370"/>
            <ac:spMk id="9" creationId="{6BD11C68-AECA-EE1A-5291-AC4EAC14FD07}"/>
          </ac:spMkLst>
        </pc:spChg>
      </pc:sldChg>
      <pc:sldChg chg="addSp modSp add mod">
        <pc:chgData name="Fabián Sanhueza" userId="c749adf2e4d41ece" providerId="LiveId" clId="{B0BD47C2-D847-0A40-BFB4-DD0C5FA74DD8}" dt="2025-04-02T12:03:31.894" v="1543" actId="1076"/>
        <pc:sldMkLst>
          <pc:docMk/>
          <pc:sldMk cId="4072547649" sldId="371"/>
        </pc:sldMkLst>
        <pc:spChg chg="mod">
          <ac:chgData name="Fabián Sanhueza" userId="c749adf2e4d41ece" providerId="LiveId" clId="{B0BD47C2-D847-0A40-BFB4-DD0C5FA74DD8}" dt="2025-04-02T12:02:04.632" v="1454" actId="20577"/>
          <ac:spMkLst>
            <pc:docMk/>
            <pc:sldMk cId="4072547649" sldId="371"/>
            <ac:spMk id="2" creationId="{0E52FF78-9CDE-53EC-ADF7-A43D10EC4A12}"/>
          </ac:spMkLst>
        </pc:spChg>
        <pc:spChg chg="mod">
          <ac:chgData name="Fabián Sanhueza" userId="c749adf2e4d41ece" providerId="LiveId" clId="{B0BD47C2-D847-0A40-BFB4-DD0C5FA74DD8}" dt="2025-04-02T12:03:15.693" v="1519" actId="20577"/>
          <ac:spMkLst>
            <pc:docMk/>
            <pc:sldMk cId="4072547649" sldId="371"/>
            <ac:spMk id="3" creationId="{72E7F935-31CF-0B54-415F-9930DB1F9359}"/>
          </ac:spMkLst>
        </pc:spChg>
        <pc:spChg chg="mod">
          <ac:chgData name="Fabián Sanhueza" userId="c749adf2e4d41ece" providerId="LiveId" clId="{B0BD47C2-D847-0A40-BFB4-DD0C5FA74DD8}" dt="2025-04-02T12:02:58.640" v="1494" actId="20577"/>
          <ac:spMkLst>
            <pc:docMk/>
            <pc:sldMk cId="4072547649" sldId="371"/>
            <ac:spMk id="9" creationId="{09E1BFF0-C2C2-4EB4-65C4-A37FB383ACFA}"/>
          </ac:spMkLst>
        </pc:spChg>
        <pc:spChg chg="add mod">
          <ac:chgData name="Fabián Sanhueza" userId="c749adf2e4d41ece" providerId="LiveId" clId="{B0BD47C2-D847-0A40-BFB4-DD0C5FA74DD8}" dt="2025-04-02T12:03:31.894" v="1543" actId="1076"/>
          <ac:spMkLst>
            <pc:docMk/>
            <pc:sldMk cId="4072547649" sldId="371"/>
            <ac:spMk id="10" creationId="{C43B9EB4-515A-9D60-F51B-2109B073D587}"/>
          </ac:spMkLst>
        </pc:spChg>
      </pc:sldChg>
      <pc:sldChg chg="addSp delSp modSp add mod">
        <pc:chgData name="Fabián Sanhueza" userId="c749adf2e4d41ece" providerId="LiveId" clId="{B0BD47C2-D847-0A40-BFB4-DD0C5FA74DD8}" dt="2025-04-02T12:08:09.597" v="1808" actId="20577"/>
        <pc:sldMkLst>
          <pc:docMk/>
          <pc:sldMk cId="1830069814" sldId="372"/>
        </pc:sldMkLst>
        <pc:spChg chg="mod">
          <ac:chgData name="Fabián Sanhueza" userId="c749adf2e4d41ece" providerId="LiveId" clId="{B0BD47C2-D847-0A40-BFB4-DD0C5FA74DD8}" dt="2025-04-02T12:08:09.597" v="1808" actId="20577"/>
          <ac:spMkLst>
            <pc:docMk/>
            <pc:sldMk cId="1830069814" sldId="372"/>
            <ac:spMk id="2" creationId="{37D8CF40-9D93-5266-44A3-2C000D86222F}"/>
          </ac:spMkLst>
        </pc:spChg>
        <pc:spChg chg="add mod">
          <ac:chgData name="Fabián Sanhueza" userId="c749adf2e4d41ece" providerId="LiveId" clId="{B0BD47C2-D847-0A40-BFB4-DD0C5FA74DD8}" dt="2025-04-02T12:08:02.988" v="1793" actId="1076"/>
          <ac:spMkLst>
            <pc:docMk/>
            <pc:sldMk cId="1830069814" sldId="372"/>
            <ac:spMk id="12" creationId="{DFA48216-D341-7208-7DF9-DA4BEFF2D3FC}"/>
          </ac:spMkLst>
        </pc:spChg>
        <pc:spChg chg="add mod">
          <ac:chgData name="Fabián Sanhueza" userId="c749adf2e4d41ece" providerId="LiveId" clId="{B0BD47C2-D847-0A40-BFB4-DD0C5FA74DD8}" dt="2025-04-02T12:07:56.936" v="1792" actId="1076"/>
          <ac:spMkLst>
            <pc:docMk/>
            <pc:sldMk cId="1830069814" sldId="372"/>
            <ac:spMk id="15" creationId="{379F7245-149A-AB7F-A9F6-2332274A09F0}"/>
          </ac:spMkLst>
        </pc:spChg>
        <pc:picChg chg="add mod">
          <ac:chgData name="Fabián Sanhueza" userId="c749adf2e4d41ece" providerId="LiveId" clId="{B0BD47C2-D847-0A40-BFB4-DD0C5FA74DD8}" dt="2025-04-02T12:08:02.988" v="1793" actId="1076"/>
          <ac:picMkLst>
            <pc:docMk/>
            <pc:sldMk cId="1830069814" sldId="372"/>
            <ac:picMk id="11" creationId="{06461E51-C1C6-E84E-02EE-25045E1340E7}"/>
          </ac:picMkLst>
        </pc:picChg>
        <pc:picChg chg="add mod">
          <ac:chgData name="Fabián Sanhueza" userId="c749adf2e4d41ece" providerId="LiveId" clId="{B0BD47C2-D847-0A40-BFB4-DD0C5FA74DD8}" dt="2025-04-02T12:07:56.936" v="1792" actId="1076"/>
          <ac:picMkLst>
            <pc:docMk/>
            <pc:sldMk cId="1830069814" sldId="372"/>
            <ac:picMk id="14" creationId="{8EA5AEC0-0325-23DE-E921-841DA578589E}"/>
          </ac:picMkLst>
        </pc:picChg>
      </pc:sldChg>
      <pc:sldChg chg="add">
        <pc:chgData name="Fabián Sanhueza" userId="c749adf2e4d41ece" providerId="LiveId" clId="{B0BD47C2-D847-0A40-BFB4-DD0C5FA74DD8}" dt="2025-04-04T10:55:18.222" v="1809"/>
        <pc:sldMkLst>
          <pc:docMk/>
          <pc:sldMk cId="3383533039" sldId="373"/>
        </pc:sldMkLst>
      </pc:sldChg>
      <pc:sldChg chg="modSp add mod">
        <pc:chgData name="Fabián Sanhueza" userId="c749adf2e4d41ece" providerId="LiveId" clId="{B0BD47C2-D847-0A40-BFB4-DD0C5FA74DD8}" dt="2025-04-14T21:29:46.243" v="1865" actId="20577"/>
        <pc:sldMkLst>
          <pc:docMk/>
          <pc:sldMk cId="3620081030" sldId="374"/>
        </pc:sldMkLst>
        <pc:spChg chg="mod">
          <ac:chgData name="Fabián Sanhueza" userId="c749adf2e4d41ece" providerId="LiveId" clId="{B0BD47C2-D847-0A40-BFB4-DD0C5FA74DD8}" dt="2025-04-14T21:29:46.243" v="1865" actId="20577"/>
          <ac:spMkLst>
            <pc:docMk/>
            <pc:sldMk cId="3620081030" sldId="374"/>
            <ac:spMk id="5" creationId="{29C1AE55-A8C0-4A35-1D29-A66F1416EA5E}"/>
          </ac:spMkLst>
        </pc:spChg>
        <pc:spChg chg="mod">
          <ac:chgData name="Fabián Sanhueza" userId="c749adf2e4d41ece" providerId="LiveId" clId="{B0BD47C2-D847-0A40-BFB4-DD0C5FA74DD8}" dt="2025-04-14T21:29:36.726" v="1826" actId="20577"/>
          <ac:spMkLst>
            <pc:docMk/>
            <pc:sldMk cId="3620081030" sldId="374"/>
            <ac:spMk id="7" creationId="{883573C5-987D-1FA3-1DFE-37E3AB177209}"/>
          </ac:spMkLst>
        </pc:spChg>
      </pc:sldChg>
      <pc:sldChg chg="delSp modSp add mod ord">
        <pc:chgData name="Fabián Sanhueza" userId="c749adf2e4d41ece" providerId="LiveId" clId="{B0BD47C2-D847-0A40-BFB4-DD0C5FA74DD8}" dt="2025-04-14T21:39:14.308" v="1958" actId="20578"/>
        <pc:sldMkLst>
          <pc:docMk/>
          <pc:sldMk cId="3208285860" sldId="375"/>
        </pc:sldMkLst>
        <pc:spChg chg="mod">
          <ac:chgData name="Fabián Sanhueza" userId="c749adf2e4d41ece" providerId="LiveId" clId="{B0BD47C2-D847-0A40-BFB4-DD0C5FA74DD8}" dt="2025-04-14T21:29:56.994" v="1886" actId="20577"/>
          <ac:spMkLst>
            <pc:docMk/>
            <pc:sldMk cId="3208285860" sldId="375"/>
            <ac:spMk id="2" creationId="{AA24137F-BBF5-9E7A-ACF8-3B735624B2BC}"/>
          </ac:spMkLst>
        </pc:spChg>
        <pc:spChg chg="mod">
          <ac:chgData name="Fabián Sanhueza" userId="c749adf2e4d41ece" providerId="LiveId" clId="{B0BD47C2-D847-0A40-BFB4-DD0C5FA74DD8}" dt="2025-04-14T21:36:23.388" v="1890" actId="113"/>
          <ac:spMkLst>
            <pc:docMk/>
            <pc:sldMk cId="3208285860" sldId="375"/>
            <ac:spMk id="3" creationId="{CCA68378-4402-A1C4-595C-37CF3FA5F390}"/>
          </ac:spMkLst>
        </pc:spChg>
      </pc:sldChg>
      <pc:sldChg chg="add del">
        <pc:chgData name="Fabián Sanhueza" userId="c749adf2e4d41ece" providerId="LiveId" clId="{B0BD47C2-D847-0A40-BFB4-DD0C5FA74DD8}" dt="2025-04-14T21:36:29.904" v="1900" actId="2696"/>
        <pc:sldMkLst>
          <pc:docMk/>
          <pc:sldMk cId="883995395" sldId="376"/>
        </pc:sldMkLst>
      </pc:sldChg>
      <pc:sldChg chg="addSp delSp modSp add mod">
        <pc:chgData name="Fabián Sanhueza" userId="c749adf2e4d41ece" providerId="LiveId" clId="{B0BD47C2-D847-0A40-BFB4-DD0C5FA74DD8}" dt="2025-04-14T21:36:52.713" v="1913" actId="403"/>
        <pc:sldMkLst>
          <pc:docMk/>
          <pc:sldMk cId="3788953524" sldId="376"/>
        </pc:sldMkLst>
        <pc:spChg chg="add mod">
          <ac:chgData name="Fabián Sanhueza" userId="c749adf2e4d41ece" providerId="LiveId" clId="{B0BD47C2-D847-0A40-BFB4-DD0C5FA74DD8}" dt="2025-04-14T21:36:52.713" v="1913" actId="403"/>
          <ac:spMkLst>
            <pc:docMk/>
            <pc:sldMk cId="3788953524" sldId="376"/>
            <ac:spMk id="10" creationId="{D694C322-5392-0B3C-539C-53A9547D123F}"/>
          </ac:spMkLst>
        </pc:spChg>
      </pc:sldChg>
      <pc:sldChg chg="addSp delSp modSp add mod">
        <pc:chgData name="Fabián Sanhueza" userId="c749adf2e4d41ece" providerId="LiveId" clId="{B0BD47C2-D847-0A40-BFB4-DD0C5FA74DD8}" dt="2025-04-14T21:37:26.937" v="1918" actId="14100"/>
        <pc:sldMkLst>
          <pc:docMk/>
          <pc:sldMk cId="1039955437" sldId="377"/>
        </pc:sldMkLst>
        <pc:picChg chg="add mod">
          <ac:chgData name="Fabián Sanhueza" userId="c749adf2e4d41ece" providerId="LiveId" clId="{B0BD47C2-D847-0A40-BFB4-DD0C5FA74DD8}" dt="2025-04-14T21:37:26.937" v="1918" actId="14100"/>
          <ac:picMkLst>
            <pc:docMk/>
            <pc:sldMk cId="1039955437" sldId="377"/>
            <ac:picMk id="10" creationId="{08F4A772-330C-DFD6-5BAC-575853D86B50}"/>
          </ac:picMkLst>
        </pc:picChg>
      </pc:sldChg>
      <pc:sldChg chg="add del">
        <pc:chgData name="Fabián Sanhueza" userId="c749adf2e4d41ece" providerId="LiveId" clId="{B0BD47C2-D847-0A40-BFB4-DD0C5FA74DD8}" dt="2025-04-14T21:36:28.612" v="1899"/>
        <pc:sldMkLst>
          <pc:docMk/>
          <pc:sldMk cId="3983296190" sldId="377"/>
        </pc:sldMkLst>
      </pc:sldChg>
      <pc:sldChg chg="addSp modSp add mod">
        <pc:chgData name="Fabián Sanhueza" userId="c749adf2e4d41ece" providerId="LiveId" clId="{B0BD47C2-D847-0A40-BFB4-DD0C5FA74DD8}" dt="2025-04-14T21:38:17.301" v="1933" actId="1076"/>
        <pc:sldMkLst>
          <pc:docMk/>
          <pc:sldMk cId="1339550549" sldId="378"/>
        </pc:sldMkLst>
        <pc:picChg chg="add mod modCrop">
          <ac:chgData name="Fabián Sanhueza" userId="c749adf2e4d41ece" providerId="LiveId" clId="{B0BD47C2-D847-0A40-BFB4-DD0C5FA74DD8}" dt="2025-04-14T21:37:58.626" v="1924" actId="732"/>
          <ac:picMkLst>
            <pc:docMk/>
            <pc:sldMk cId="1339550549" sldId="378"/>
            <ac:picMk id="9" creationId="{B6885E71-66FF-F6F4-2245-F4365BC27E58}"/>
          </ac:picMkLst>
        </pc:picChg>
        <pc:picChg chg="add mod modCrop">
          <ac:chgData name="Fabián Sanhueza" userId="c749adf2e4d41ece" providerId="LiveId" clId="{B0BD47C2-D847-0A40-BFB4-DD0C5FA74DD8}" dt="2025-04-14T21:38:17.301" v="1933" actId="1076"/>
          <ac:picMkLst>
            <pc:docMk/>
            <pc:sldMk cId="1339550549" sldId="378"/>
            <ac:picMk id="10" creationId="{8DB61538-B007-49B8-C343-92842EAFC1E8}"/>
          </ac:picMkLst>
        </pc:picChg>
      </pc:sldChg>
      <pc:sldChg chg="add del">
        <pc:chgData name="Fabián Sanhueza" userId="c749adf2e4d41ece" providerId="LiveId" clId="{B0BD47C2-D847-0A40-BFB4-DD0C5FA74DD8}" dt="2025-04-14T21:36:28.440" v="1898"/>
        <pc:sldMkLst>
          <pc:docMk/>
          <pc:sldMk cId="2410662501" sldId="378"/>
        </pc:sldMkLst>
      </pc:sldChg>
      <pc:sldChg chg="add del">
        <pc:chgData name="Fabián Sanhueza" userId="c749adf2e4d41ece" providerId="LiveId" clId="{B0BD47C2-D847-0A40-BFB4-DD0C5FA74DD8}" dt="2025-04-14T21:36:28.257" v="1897"/>
        <pc:sldMkLst>
          <pc:docMk/>
          <pc:sldMk cId="1752690732" sldId="379"/>
        </pc:sldMkLst>
      </pc:sldChg>
      <pc:sldChg chg="addSp delSp modSp add mod modAnim">
        <pc:chgData name="Fabián Sanhueza" userId="c749adf2e4d41ece" providerId="LiveId" clId="{B0BD47C2-D847-0A40-BFB4-DD0C5FA74DD8}" dt="2025-04-14T21:39:05.263" v="1955"/>
        <pc:sldMkLst>
          <pc:docMk/>
          <pc:sldMk cId="3850101070" sldId="379"/>
        </pc:sldMkLst>
        <pc:spChg chg="add mod">
          <ac:chgData name="Fabián Sanhueza" userId="c749adf2e4d41ece" providerId="LiveId" clId="{B0BD47C2-D847-0A40-BFB4-DD0C5FA74DD8}" dt="2025-04-14T21:38:55.257" v="1952" actId="20577"/>
          <ac:spMkLst>
            <pc:docMk/>
            <pc:sldMk cId="3850101070" sldId="379"/>
            <ac:spMk id="11" creationId="{7E5D4D65-C00D-12FB-5DEF-393F1ED61C4B}"/>
          </ac:spMkLst>
        </pc:spChg>
      </pc:sldChg>
      <pc:sldChg chg="add del">
        <pc:chgData name="Fabián Sanhueza" userId="c749adf2e4d41ece" providerId="LiveId" clId="{B0BD47C2-D847-0A40-BFB4-DD0C5FA74DD8}" dt="2025-04-14T21:36:28.018" v="1896"/>
        <pc:sldMkLst>
          <pc:docMk/>
          <pc:sldMk cId="789859035" sldId="380"/>
        </pc:sldMkLst>
      </pc:sldChg>
      <pc:sldChg chg="addSp modSp add mod modAnim">
        <pc:chgData name="Fabián Sanhueza" userId="c749adf2e4d41ece" providerId="LiveId" clId="{B0BD47C2-D847-0A40-BFB4-DD0C5FA74DD8}" dt="2025-04-14T21:39:54.605" v="1974" actId="113"/>
        <pc:sldMkLst>
          <pc:docMk/>
          <pc:sldMk cId="1894125384" sldId="380"/>
        </pc:sldMkLst>
        <pc:spChg chg="add mod">
          <ac:chgData name="Fabián Sanhueza" userId="c749adf2e4d41ece" providerId="LiveId" clId="{B0BD47C2-D847-0A40-BFB4-DD0C5FA74DD8}" dt="2025-04-14T21:39:54.605" v="1974" actId="113"/>
          <ac:spMkLst>
            <pc:docMk/>
            <pc:sldMk cId="1894125384" sldId="380"/>
            <ac:spMk id="9" creationId="{A7B35D79-62D0-8FE9-EFB0-25E18A0ACF77}"/>
          </ac:spMkLst>
        </pc:spChg>
      </pc:sldChg>
      <pc:sldChg chg="modSp add modAnim">
        <pc:chgData name="Fabián Sanhueza" userId="c749adf2e4d41ece" providerId="LiveId" clId="{B0BD47C2-D847-0A40-BFB4-DD0C5FA74DD8}" dt="2025-04-14T21:40:15.391" v="1988" actId="403"/>
        <pc:sldMkLst>
          <pc:docMk/>
          <pc:sldMk cId="1889784185" sldId="381"/>
        </pc:sldMkLst>
        <pc:spChg chg="mod">
          <ac:chgData name="Fabián Sanhueza" userId="c749adf2e4d41ece" providerId="LiveId" clId="{B0BD47C2-D847-0A40-BFB4-DD0C5FA74DD8}" dt="2025-04-14T21:40:15.391" v="1988" actId="403"/>
          <ac:spMkLst>
            <pc:docMk/>
            <pc:sldMk cId="1889784185" sldId="381"/>
            <ac:spMk id="9" creationId="{CFFF304B-CE13-A63C-746E-1C77E3353813}"/>
          </ac:spMkLst>
        </pc:spChg>
      </pc:sldChg>
      <pc:sldChg chg="modSp add">
        <pc:chgData name="Fabián Sanhueza" userId="c749adf2e4d41ece" providerId="LiveId" clId="{B0BD47C2-D847-0A40-BFB4-DD0C5FA74DD8}" dt="2025-04-14T21:40:34.684" v="1995" actId="113"/>
        <pc:sldMkLst>
          <pc:docMk/>
          <pc:sldMk cId="2675550283" sldId="382"/>
        </pc:sldMkLst>
        <pc:spChg chg="mod">
          <ac:chgData name="Fabián Sanhueza" userId="c749adf2e4d41ece" providerId="LiveId" clId="{B0BD47C2-D847-0A40-BFB4-DD0C5FA74DD8}" dt="2025-04-14T21:40:34.684" v="1995" actId="113"/>
          <ac:spMkLst>
            <pc:docMk/>
            <pc:sldMk cId="2675550283" sldId="382"/>
            <ac:spMk id="9" creationId="{F7A38E5A-E981-15F7-AC5B-A1A9B500A08B}"/>
          </ac:spMkLst>
        </pc:spChg>
      </pc:sldChg>
      <pc:sldChg chg="modSp add modAnim">
        <pc:chgData name="Fabián Sanhueza" userId="c749adf2e4d41ece" providerId="LiveId" clId="{B0BD47C2-D847-0A40-BFB4-DD0C5FA74DD8}" dt="2025-04-14T21:40:46.529" v="2005" actId="20577"/>
        <pc:sldMkLst>
          <pc:docMk/>
          <pc:sldMk cId="929180492" sldId="383"/>
        </pc:sldMkLst>
        <pc:spChg chg="mod">
          <ac:chgData name="Fabián Sanhueza" userId="c749adf2e4d41ece" providerId="LiveId" clId="{B0BD47C2-D847-0A40-BFB4-DD0C5FA74DD8}" dt="2025-04-14T21:40:46.529" v="2005" actId="20577"/>
          <ac:spMkLst>
            <pc:docMk/>
            <pc:sldMk cId="929180492" sldId="383"/>
            <ac:spMk id="9" creationId="{731DA99A-7C77-6B03-0BCD-1DFC0FEF26B6}"/>
          </ac:spMkLst>
        </pc:spChg>
      </pc:sldChg>
      <pc:sldChg chg="modSp add">
        <pc:chgData name="Fabián Sanhueza" userId="c749adf2e4d41ece" providerId="LiveId" clId="{B0BD47C2-D847-0A40-BFB4-DD0C5FA74DD8}" dt="2025-04-14T21:40:54.272" v="2008"/>
        <pc:sldMkLst>
          <pc:docMk/>
          <pc:sldMk cId="2330348650" sldId="384"/>
        </pc:sldMkLst>
        <pc:spChg chg="mod">
          <ac:chgData name="Fabián Sanhueza" userId="c749adf2e4d41ece" providerId="LiveId" clId="{B0BD47C2-D847-0A40-BFB4-DD0C5FA74DD8}" dt="2025-04-14T21:40:54.272" v="2008"/>
          <ac:spMkLst>
            <pc:docMk/>
            <pc:sldMk cId="2330348650" sldId="384"/>
            <ac:spMk id="9" creationId="{882A0FDC-A474-0018-A91A-A814AF41C67D}"/>
          </ac:spMkLst>
        </pc:spChg>
      </pc:sldChg>
      <pc:sldChg chg="addSp delSp modSp add mod ord delAnim">
        <pc:chgData name="Fabián Sanhueza" userId="c749adf2e4d41ece" providerId="LiveId" clId="{B0BD47C2-D847-0A40-BFB4-DD0C5FA74DD8}" dt="2025-04-14T21:41:36.638" v="2015" actId="20578"/>
        <pc:sldMkLst>
          <pc:docMk/>
          <pc:sldMk cId="2312757522" sldId="385"/>
        </pc:sldMkLst>
        <pc:picChg chg="add mod">
          <ac:chgData name="Fabián Sanhueza" userId="c749adf2e4d41ece" providerId="LiveId" clId="{B0BD47C2-D847-0A40-BFB4-DD0C5FA74DD8}" dt="2025-04-14T21:41:30.547" v="2013" actId="1076"/>
          <ac:picMkLst>
            <pc:docMk/>
            <pc:sldMk cId="2312757522" sldId="385"/>
            <ac:picMk id="3" creationId="{F8099FDE-9031-DD24-38B5-A236BB42877E}"/>
          </ac:picMkLst>
        </pc:picChg>
      </pc:sldChg>
      <pc:sldChg chg="addSp delSp modSp add mod delAnim">
        <pc:chgData name="Fabián Sanhueza" userId="c749adf2e4d41ece" providerId="LiveId" clId="{B0BD47C2-D847-0A40-BFB4-DD0C5FA74DD8}" dt="2025-04-14T21:41:58.614" v="2019" actId="14100"/>
        <pc:sldMkLst>
          <pc:docMk/>
          <pc:sldMk cId="2993366715" sldId="386"/>
        </pc:sldMkLst>
        <pc:picChg chg="add mod">
          <ac:chgData name="Fabián Sanhueza" userId="c749adf2e4d41ece" providerId="LiveId" clId="{B0BD47C2-D847-0A40-BFB4-DD0C5FA74DD8}" dt="2025-04-14T21:41:58.614" v="2019" actId="14100"/>
          <ac:picMkLst>
            <pc:docMk/>
            <pc:sldMk cId="2993366715" sldId="386"/>
            <ac:picMk id="3" creationId="{0A80F99F-B9EF-B08D-677F-D90B9C912E80}"/>
          </ac:picMkLst>
        </pc:picChg>
      </pc:sldChg>
      <pc:sldChg chg="addSp delSp modSp add mod">
        <pc:chgData name="Fabián Sanhueza" userId="c749adf2e4d41ece" providerId="LiveId" clId="{B0BD47C2-D847-0A40-BFB4-DD0C5FA74DD8}" dt="2025-04-14T21:42:25.969" v="2025" actId="1076"/>
        <pc:sldMkLst>
          <pc:docMk/>
          <pc:sldMk cId="354861846" sldId="387"/>
        </pc:sldMkLst>
        <pc:picChg chg="add mod">
          <ac:chgData name="Fabián Sanhueza" userId="c749adf2e4d41ece" providerId="LiveId" clId="{B0BD47C2-D847-0A40-BFB4-DD0C5FA74DD8}" dt="2025-04-14T21:42:25.969" v="2025" actId="1076"/>
          <ac:picMkLst>
            <pc:docMk/>
            <pc:sldMk cId="354861846" sldId="387"/>
            <ac:picMk id="9" creationId="{91BBFBE6-16E1-FFBA-D079-D54F189F7DE0}"/>
          </ac:picMkLst>
        </pc:picChg>
      </pc:sldChg>
      <pc:sldChg chg="addSp delSp modSp add mod">
        <pc:chgData name="Fabián Sanhueza" userId="c749adf2e4d41ece" providerId="LiveId" clId="{B0BD47C2-D847-0A40-BFB4-DD0C5FA74DD8}" dt="2025-04-14T21:42:46.486" v="2031" actId="732"/>
        <pc:sldMkLst>
          <pc:docMk/>
          <pc:sldMk cId="3362903695" sldId="388"/>
        </pc:sldMkLst>
        <pc:picChg chg="add mod modCrop">
          <ac:chgData name="Fabián Sanhueza" userId="c749adf2e4d41ece" providerId="LiveId" clId="{B0BD47C2-D847-0A40-BFB4-DD0C5FA74DD8}" dt="2025-04-14T21:42:46.486" v="2031" actId="732"/>
          <ac:picMkLst>
            <pc:docMk/>
            <pc:sldMk cId="3362903695" sldId="388"/>
            <ac:picMk id="3" creationId="{2E1EF718-2BBC-6353-04C2-D9EAEAB5F1FE}"/>
          </ac:picMkLst>
        </pc:picChg>
      </pc:sldChg>
      <pc:sldChg chg="addSp delSp modSp add mod">
        <pc:chgData name="Fabián Sanhueza" userId="c749adf2e4d41ece" providerId="LiveId" clId="{B0BD47C2-D847-0A40-BFB4-DD0C5FA74DD8}" dt="2025-04-14T21:43:00.008" v="2036" actId="14100"/>
        <pc:sldMkLst>
          <pc:docMk/>
          <pc:sldMk cId="3424657919" sldId="389"/>
        </pc:sldMkLst>
        <pc:picChg chg="add mod">
          <ac:chgData name="Fabián Sanhueza" userId="c749adf2e4d41ece" providerId="LiveId" clId="{B0BD47C2-D847-0A40-BFB4-DD0C5FA74DD8}" dt="2025-04-14T21:43:00.008" v="2036" actId="14100"/>
          <ac:picMkLst>
            <pc:docMk/>
            <pc:sldMk cId="3424657919" sldId="389"/>
            <ac:picMk id="9" creationId="{A7BE6A2E-61F8-344B-4986-AE0EAB599419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238C-727D-FE49-B326-F9E9E9A0231C}" type="datetimeFigureOut">
              <a:rPr lang="es-CL" smtClean="0"/>
              <a:t>07-10-25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A0B5BB-75C7-044D-AAC0-073B5539FE4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31040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/>
              <a:t>1/C(52,5)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4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261620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130E60-1809-7D65-4093-4B17932B7A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038C1120-BE9C-42CD-DBE8-BA6B95EC97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58051784-0134-D1C4-5756-C32B741573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/>
              <a:t>C(28,8)</a:t>
            </a:r>
          </a:p>
          <a:p>
            <a:endParaRPr lang="es-CL" dirty="0"/>
          </a:p>
          <a:p>
            <a:r>
              <a:rPr lang="es-CL" dirty="0"/>
              <a:t>Se deben escoger los 7 chanchos y la octava es libre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8009C48-8488-B52F-6F24-03107D4F32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15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910249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3FF42A-154A-2230-0D19-98BBEE34C0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EE5E0001-0DB2-85AD-8F43-5E939AD65C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408B496-09A0-0594-BEE0-45C7EE054A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196FE25-D672-CBB0-24F7-974AADA210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16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001968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F4D4E2-55AD-6267-7514-9FC2C4CA91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F63839BC-270A-9600-843B-B926760E83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AFAC2914-D202-D27B-2458-E2D0EB5EF6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/>
              <a:t>1/C(52,5)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2BD6563-321C-961D-C909-B06B846B1F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5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275719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B86280-CFBF-95D1-581B-70587DE4D0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2AD4D835-CA50-CF22-BD81-0B7E807D1A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D733A5F0-AC8D-394E-6906-C2A228EF2F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/>
              <a:t>1/C(52,5)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E50EAF4-FFD8-9174-2996-CF045B5C51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6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862825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/>
              <a:t>Hay trece escaleras por pinta</a:t>
            </a:r>
          </a:p>
          <a:p>
            <a:endParaRPr lang="es-CL" dirty="0"/>
          </a:p>
          <a:p>
            <a:r>
              <a:rPr lang="es-CL" dirty="0"/>
              <a:t>52/C(52,5)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7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96086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/>
              <a:t>Como la quinta carta puede ser cualquier otra, hay cuarenta y ocho combinaciones</a:t>
            </a:r>
          </a:p>
          <a:p>
            <a:endParaRPr lang="es-CL" dirty="0"/>
          </a:p>
          <a:p>
            <a:r>
              <a:rPr lang="es-CL" dirty="0"/>
              <a:t>48/2598960 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9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810667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0E6880-1A34-2F98-2C64-3AA221A68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196C40C1-48A0-0C1D-D237-679C33FA3C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F18FC5C5-22B8-9623-BF8B-5BDFC32D3A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/>
              <a:t>#A = 4 * C(48,4) 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3147F67-8AAB-6682-8ED9-2031B35CE1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10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68751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EB1F65-AB8B-665F-FEBD-0FB9642B17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AF22C5BB-B00E-FF84-077D-A5230FE791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2B2CF364-05B1-D953-ED15-6CF02236B3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/>
              <a:t>1/C(20,4)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5613957-1292-DC23-7DBC-3FC2BD7AF0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12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446074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2E20BA-E853-EA0F-629B-EBBAAC3735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A54D07A2-8239-D0ED-DDC2-F543CC2809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3DB88C14-0205-E1C2-95FD-4E0FF44A04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/>
              <a:t>No las probabilidades son iguales</a:t>
            </a:r>
          </a:p>
          <a:p>
            <a:endParaRPr lang="es-CL" dirty="0"/>
          </a:p>
          <a:p>
            <a:r>
              <a:rPr lang="es-CL" dirty="0"/>
              <a:t>C(11,5)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3EAB094-8977-CA3A-6CF8-9CB9D95A6A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13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483116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A167BF-DC0D-9E3F-1325-ABFE90C69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BB381D99-4D74-8943-F193-FAA8E5999F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ABA4AC0F-89D6-8B7A-C89A-5EE2667BB4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/>
              <a:t>CR(7,2)</a:t>
            </a:r>
          </a:p>
          <a:p>
            <a:endParaRPr lang="es-CL" dirty="0"/>
          </a:p>
          <a:p>
            <a:r>
              <a:rPr lang="es-CL" dirty="0"/>
              <a:t>Sería 7/CR(7,2)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72BD785-C7D2-CF93-0252-73D5488935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14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90109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43E1AD-D4F1-E5AB-6CF6-F3FFCC4E34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C2EC386-576B-8D60-189B-D90FE3BC29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7192783-9ADA-6E88-E3D6-44B54507E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07-10-25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7E0EA1A-58DB-14DC-1071-8AD764BE3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EF2FB84-8BD2-056D-4773-6A56D05A6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89698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A4FCE8-9544-EEC7-89DD-0ABAF4F3D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F4375A9-784B-5665-D525-166BB469F0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290A3C4-C382-EF77-3847-3D3958CEF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07-10-25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CBECE1-907F-2EC8-031E-FD5460FD4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6E75E2-D105-FE24-7EE7-940BB399D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98873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D7BC7BC-AE25-CDFC-4E6F-F03CB85380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F5C9DFB-D8E4-E17A-D19A-9A41DA7502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73E4A8B-296B-1A3B-B1F0-46D476D7E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07-10-25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E1A4A26-75D4-547C-CBA2-5B5E598CA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81D180C-DE48-A036-9A25-587CEA050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23472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AF371F-9DF3-A4E4-F519-B025D1B6F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D2FB77-08A5-8FB3-6760-2E0263B3C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CF30F1-E0CF-156A-ED63-C5B8CE446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07-10-25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1382E0-626F-041D-22DB-9B0A97BE1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869D94F-F63F-734E-E979-49119DFBB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80279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DEECCC-6A76-C743-D724-9DC7B57AC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1F468D7-B070-BE9F-87DA-4F730288E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2E818F4-4189-1555-F231-3D5B28A5D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07-10-25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F822B79-A63F-B209-C2F1-B17C0C7DD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FC165DD-9BAA-1FB1-20C4-114C21202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88382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ACEEFE-AD28-E5A9-BC25-2E72A8323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7EC0C56-421E-7FEC-7AA5-A32893A672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15FAD8C-DCFB-BE8C-F6DB-F1D4023AD7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B32D184-7433-8613-1473-A0E4547DD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07-10-25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534E872-5727-105A-5B37-975E0714C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0A77A0C-CFC7-1EC0-2596-7E286285A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50510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402550-18D1-0F12-4CC1-D81565042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9157DE4-5971-9CC4-3996-DF0158875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15756B8-BC70-4651-5FAA-41BA82557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89B9A26-FC47-BAE6-1EC5-39CB6E1F21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BAA3637-1117-B5A5-6653-1E59D1CE8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0C52ABB-B2CC-C101-119D-FF6978B0E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07-10-25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405B8CD-C0C9-CDA5-8E4C-8160893B9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3B717AE-76F7-D6DF-E839-FFC4CD0D4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54548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022AE1-C0D5-1C02-4A8A-F64377869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06C3D8C-A412-35A9-8263-110EDF205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07-10-25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4656A0B-3DC2-B811-B7BA-5409F8147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22ADA4B-5347-B7FD-B277-539653D67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88673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AA715E8-0A15-09AD-C479-5A0DBC631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07-10-25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0129830-C636-84E7-C1CB-81B7BC8BC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2C1DD7F-DBC5-4997-1F83-AC34FD286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0563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E90C68-5F22-7EEF-5338-A07485538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4F1DD36-93CB-29C5-F8B5-763C10B7F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D03906D-6751-EA1E-10A5-A31DCFF275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A5460F8-4BAF-D65D-D57F-D62BB3668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07-10-25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C3F8C21-461F-B735-0B8D-E06DEABC1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72274D3-35A3-E9C7-89A9-4315CBD24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85678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0D9F21-25AF-8439-4EF8-31CEC0455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1F3E5E1-DE26-DFDE-F048-23CEB74385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F3B35BC-3DD8-07D5-B0EA-9D3B554A37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59D2578-B137-0171-CEF7-2C0B7849D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07-10-25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BC8B7A4-D2F5-CD2D-E455-45BAC210C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FDDDD1D-F495-53E2-7F5D-9B9D9199F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62758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78B5B66-84A1-1BB3-AFCB-DA7532A7F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50734DA-447F-CD51-2CBD-89C9663C2C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082627D-008A-96B2-0979-0A8A8ED12A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1458E8F-2B6B-0A41-9BE6-77E05DA98FB1}" type="datetimeFigureOut">
              <a:rPr lang="es-CL" smtClean="0"/>
              <a:t>07-10-25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6D70186-6F07-60AB-3606-7A6DC2F2F0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086C5E4-290F-1658-6BC4-FE84735FF3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94035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DA86F1C6-E13C-FA86-EA8C-391B7A68A3C7}"/>
              </a:ext>
            </a:extLst>
          </p:cNvPr>
          <p:cNvSpPr txBox="1"/>
          <p:nvPr/>
        </p:nvSpPr>
        <p:spPr>
          <a:xfrm>
            <a:off x="1654444" y="1661487"/>
            <a:ext cx="97813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4000" dirty="0">
                <a:latin typeface="Aptos Narrow" panose="020B0004020202020204" pitchFamily="34" charset="0"/>
              </a:rPr>
              <a:t>Determinar la probabilidad de un evento utilizando las técnicas de conteo.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A9AE58A-1362-E80D-AE89-89CF4FFE368A}"/>
              </a:ext>
            </a:extLst>
          </p:cNvPr>
          <p:cNvSpPr txBox="1"/>
          <p:nvPr/>
        </p:nvSpPr>
        <p:spPr>
          <a:xfrm>
            <a:off x="1654444" y="409883"/>
            <a:ext cx="99293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4800" dirty="0">
                <a:latin typeface="Aptos" panose="020B0004020202020204" pitchFamily="34" charset="0"/>
              </a:rPr>
              <a:t>7 de octubre</a:t>
            </a:r>
          </a:p>
        </p:txBody>
      </p:sp>
      <p:pic>
        <p:nvPicPr>
          <p:cNvPr id="2" name="Imagen 1" descr="Imagen que contiene alimentos, dibujo&#10;&#10;Descripción generada automáticamente">
            <a:extLst>
              <a:ext uri="{FF2B5EF4-FFF2-40B4-BE49-F238E27FC236}">
                <a16:creationId xmlns:a16="http://schemas.microsoft.com/office/drawing/2014/main" id="{FC8F614F-0B80-FABC-914B-22CBA1FDCB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0" y="3457153"/>
            <a:ext cx="12192000" cy="342900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2CD47CC9-4FB4-35E8-C7B3-1B7B6698F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50" y="1716985"/>
            <a:ext cx="720000" cy="7200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729CBBF-DDEC-10DD-64C3-F015286B0E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50" y="465381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025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71AF11-50D1-08E5-F97C-D3500B5025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C85590A-7A5B-0418-4AA6-EDEE69218EB5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5E9BFADD-7FB4-180D-0DB0-2C387D7970F2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A78C9644-BC4B-BA2F-0941-DA443327A071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2A95B866-506F-A794-0B58-447ED7E609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BD04B5DA-55DA-6082-3BD9-6AFCBEFA3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4CFB2DB9-9EFD-1721-406B-99F20B99EB08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Ejercicio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21AA05B-E20C-7EFB-2A93-735AC5DC4E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821" y="1225301"/>
            <a:ext cx="11801834" cy="927606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0B060EBC-0530-65A9-086B-21210ADB18BE}"/>
              </a:ext>
            </a:extLst>
          </p:cNvPr>
          <p:cNvSpPr txBox="1"/>
          <p:nvPr/>
        </p:nvSpPr>
        <p:spPr>
          <a:xfrm>
            <a:off x="974440" y="3043101"/>
            <a:ext cx="1024071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400" b="1" dirty="0">
                <a:solidFill>
                  <a:srgbClr val="4D7FC0"/>
                </a:solidFill>
              </a:rPr>
              <a:t>Para tener en cuenta</a:t>
            </a:r>
          </a:p>
          <a:p>
            <a:pPr algn="ctr"/>
            <a:endParaRPr lang="es-CL" sz="2400" b="1" dirty="0">
              <a:solidFill>
                <a:srgbClr val="4D7FC0"/>
              </a:solidFill>
            </a:endParaRPr>
          </a:p>
          <a:p>
            <a:pPr algn="ctr"/>
            <a:r>
              <a:rPr lang="es-CL" sz="2000" dirty="0"/>
              <a:t>La situación descrita es equivalente a la siguiente:</a:t>
            </a:r>
          </a:p>
          <a:p>
            <a:pPr algn="ctr"/>
            <a:endParaRPr lang="es-CL" sz="2000" dirty="0"/>
          </a:p>
          <a:p>
            <a:pPr algn="ctr"/>
            <a:r>
              <a:rPr lang="es-CL" sz="2000" dirty="0"/>
              <a:t>“Elegir un as     </a:t>
            </a:r>
            <a:r>
              <a:rPr lang="es-CL" sz="2000" b="1" dirty="0"/>
              <a:t>Y    </a:t>
            </a:r>
            <a:r>
              <a:rPr lang="es-CL" sz="2000" dirty="0"/>
              <a:t> Elegir otras cuatro cartas de las que quedan”</a:t>
            </a:r>
          </a:p>
        </p:txBody>
      </p:sp>
    </p:spTree>
    <p:extLst>
      <p:ext uri="{BB962C8B-B14F-4D97-AF65-F5344CB8AC3E}">
        <p14:creationId xmlns:p14="http://schemas.microsoft.com/office/powerpoint/2010/main" val="3032856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439D28-6DE3-6752-05E6-C2289C533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BE87B322-6AA0-351F-C163-29F933B594CC}"/>
              </a:ext>
            </a:extLst>
          </p:cNvPr>
          <p:cNvSpPr txBox="1"/>
          <p:nvPr/>
        </p:nvSpPr>
        <p:spPr>
          <a:xfrm>
            <a:off x="1654444" y="1661487"/>
            <a:ext cx="97813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4000" dirty="0">
                <a:latin typeface="Aptos Narrow" panose="020B0004020202020204" pitchFamily="34" charset="0"/>
              </a:rPr>
              <a:t>Determinar la probabilidad de un evento utilizando las técnicas de conteo.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36CAF49-0242-73DE-6EC3-2CAFEAA6AE1F}"/>
              </a:ext>
            </a:extLst>
          </p:cNvPr>
          <p:cNvSpPr txBox="1"/>
          <p:nvPr/>
        </p:nvSpPr>
        <p:spPr>
          <a:xfrm>
            <a:off x="1654444" y="409883"/>
            <a:ext cx="99293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4800" dirty="0">
                <a:latin typeface="Aptos" panose="020B0004020202020204" pitchFamily="34" charset="0"/>
              </a:rPr>
              <a:t>7 de octubre </a:t>
            </a:r>
            <a:r>
              <a:rPr lang="es-CL" sz="2000" dirty="0">
                <a:latin typeface="Aptos" panose="020B0004020202020204" pitchFamily="34" charset="0"/>
              </a:rPr>
              <a:t>(tarde)</a:t>
            </a:r>
            <a:endParaRPr lang="es-CL" sz="4800" dirty="0">
              <a:latin typeface="Aptos" panose="020B0004020202020204" pitchFamily="34" charset="0"/>
            </a:endParaRPr>
          </a:p>
        </p:txBody>
      </p:sp>
      <p:pic>
        <p:nvPicPr>
          <p:cNvPr id="2" name="Imagen 1" descr="Imagen que contiene alimentos, dibujo&#10;&#10;Descripción generada automáticamente">
            <a:extLst>
              <a:ext uri="{FF2B5EF4-FFF2-40B4-BE49-F238E27FC236}">
                <a16:creationId xmlns:a16="http://schemas.microsoft.com/office/drawing/2014/main" id="{14EFC32E-834D-69C7-A3B2-55B318EF72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0" y="3457153"/>
            <a:ext cx="12192000" cy="342900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21626269-F031-A79A-BDC2-DB1011CF61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50" y="1716985"/>
            <a:ext cx="720000" cy="7200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9425422B-97CA-23E4-FF54-5F4E5307D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50" y="465381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961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4C97A1-5B8A-6D7D-BB24-B94FF50FB4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54AAB21-BB29-A68D-B9CA-19DDEEA4E44E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6572D9AB-596D-3D65-FAEE-8D730142F0D6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541A2F7B-8065-DFB3-BB10-ACA0694DA8A9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78448265-B60B-167E-FCD5-22E37C7F1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3C68B65F-29DC-FEE1-82C0-683D20B4B4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FBB255C0-70F7-B855-3B15-DF4BAA220AEE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Ejercicio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373130A-B8A6-5BED-2591-CCE41A9D46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396" y="1212051"/>
            <a:ext cx="6001508" cy="441980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46471C14-5185-19F7-D97B-730DB05BFD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5362" y="1123539"/>
            <a:ext cx="5186869" cy="4786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3110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010E75-56F2-1C4D-6946-52C8654F97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D9866F21-062D-F360-78F5-504A16443610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50007C8F-96A3-13C7-AD1F-FFFA3BF31C30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5458047D-1D60-5738-4495-41B334AB67B2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B1DB87D1-B09C-AC62-C753-5E28638D9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FDE0DDFC-0904-FA2F-B97B-75F7B70F0A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E3632DF4-2A3D-B4F5-F836-A4A8D5D77C08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Ejercicio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94AA0689-6622-02E2-7BCA-80905C24BD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396" y="1156772"/>
            <a:ext cx="3849619" cy="4189291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C52AD0BF-7B98-342D-4F11-532B3DEF53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72941" y="1156772"/>
            <a:ext cx="7189289" cy="4802368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195BB653-CE50-49AE-14B1-C4F7C2DD65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0396" y="5661578"/>
            <a:ext cx="52832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878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786739-3BDC-5D2D-D970-1CC8193616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BF03A58E-EB70-9F60-5AE3-063F0DC16558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70B594C1-8A71-CEFB-A450-77DF4EB7CAE5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9D2CB7FC-839E-BD8C-7774-977FD842B7B9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40D6C17D-95A9-6FF0-EB25-3A2B3D4016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60BFE7FF-17CC-BBD1-F6D3-81120D5D49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AE243CFC-BACD-BF28-EB92-A636DDF20E53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Ejercicio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D9ECC410-94CB-7824-F74F-BA944D335A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396" y="1104900"/>
            <a:ext cx="5784114" cy="3849065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951EF36A-51FF-F91E-6453-43E662FD4C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02312" y="1247757"/>
            <a:ext cx="4529292" cy="396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0125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94351-0C96-8787-051C-CACDD0C82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1D0CD56-0E4B-6179-AC22-58954E9ED734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E00969D-1300-31A0-0A7D-7F4387A2282F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6044D2EE-24D1-20DF-118A-D32B32AB2EC9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7FDE11D6-4945-45C9-CF53-C97B2B7752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F4ECBFF-7827-D26C-01F2-EDEDAA35E5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E487E17A-BAD1-9ACE-6077-4FB220C0C060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Ejercicio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6A0C9303-14E4-5EBB-5F99-D63C131E4A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395" y="1184305"/>
            <a:ext cx="11801835" cy="4049849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B3FE69F4-D3C8-7944-A1BE-EBE7F927FE63}"/>
              </a:ext>
            </a:extLst>
          </p:cNvPr>
          <p:cNvSpPr txBox="1"/>
          <p:nvPr/>
        </p:nvSpPr>
        <p:spPr>
          <a:xfrm>
            <a:off x="260395" y="5420095"/>
            <a:ext cx="118018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400" b="1" dirty="0">
                <a:solidFill>
                  <a:srgbClr val="4D7FC0"/>
                </a:solidFill>
              </a:rPr>
              <a:t>Para tener en cuenta</a:t>
            </a:r>
          </a:p>
          <a:p>
            <a:pPr algn="ctr"/>
            <a:r>
              <a:rPr lang="es-CL" sz="2000" dirty="0"/>
              <a:t>La situación descrita es equivalente a la siguiente:</a:t>
            </a:r>
          </a:p>
          <a:p>
            <a:pPr algn="ctr"/>
            <a:r>
              <a:rPr lang="es-CL" sz="2000" dirty="0"/>
              <a:t>“Sacar los siete chanchos     </a:t>
            </a:r>
            <a:r>
              <a:rPr lang="es-CL" sz="2000" b="1" dirty="0"/>
              <a:t>Y    </a:t>
            </a:r>
            <a:r>
              <a:rPr lang="es-CL" sz="2000" dirty="0"/>
              <a:t> Elegir una pieza al azar de las que quedan”</a:t>
            </a:r>
          </a:p>
        </p:txBody>
      </p:sp>
    </p:spTree>
    <p:extLst>
      <p:ext uri="{BB962C8B-B14F-4D97-AF65-F5344CB8AC3E}">
        <p14:creationId xmlns:p14="http://schemas.microsoft.com/office/powerpoint/2010/main" val="1838068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FBEDAA-D5EB-735E-EDEC-559B6EC99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07E6D26-F0CC-B724-B6D0-D26470976920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260137EC-89AB-A104-5A17-C13528402F95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62A43400-1783-D99C-317B-613E7BB4D7AC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32F487C6-8F52-D755-1539-3ED4EC26C0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C44962E-38D2-9D21-BEAF-701D9915F4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340C9C62-FC29-FB84-7197-6A9BA393D7FF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Actividad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D267094-D17F-E2CE-01EF-1B22989A51A5}"/>
              </a:ext>
            </a:extLst>
          </p:cNvPr>
          <p:cNvSpPr txBox="1"/>
          <p:nvPr/>
        </p:nvSpPr>
        <p:spPr>
          <a:xfrm>
            <a:off x="393539" y="1296364"/>
            <a:ext cx="7986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/>
              <a:t>Resuelve los siguientes ejercicios en tu cuaderno…</a:t>
            </a:r>
          </a:p>
        </p:txBody>
      </p:sp>
    </p:spTree>
    <p:extLst>
      <p:ext uri="{BB962C8B-B14F-4D97-AF65-F5344CB8AC3E}">
        <p14:creationId xmlns:p14="http://schemas.microsoft.com/office/powerpoint/2010/main" val="3325816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42BA98-D8D6-78F1-2F30-B305A7367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D21F958A-3BB5-7D13-2A33-E41E2FADA6AA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5599A9B6-44AA-CF67-5020-10B4C9062E13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6A9A2CB6-9168-FD0E-0B46-B376351F18CA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3FE2282B-220E-65E0-D016-558D30DE19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38F85EE7-F98A-0F94-FDE9-CAEB9C522F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4702E5C4-D757-C47B-8CA7-EDF187A9E1BC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Cuadro resumen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AA252E56-4E9F-3D14-F507-1E1D78D96E30}"/>
              </a:ext>
            </a:extLst>
          </p:cNvPr>
          <p:cNvSpPr/>
          <p:nvPr/>
        </p:nvSpPr>
        <p:spPr>
          <a:xfrm>
            <a:off x="401073" y="3099445"/>
            <a:ext cx="1798655" cy="94704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L" b="1" dirty="0"/>
              <a:t>¿Se usan todos los elementos?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0F8EB62C-9F89-769D-4110-3EF87AD3621C}"/>
              </a:ext>
            </a:extLst>
          </p:cNvPr>
          <p:cNvSpPr/>
          <p:nvPr/>
        </p:nvSpPr>
        <p:spPr>
          <a:xfrm>
            <a:off x="3188077" y="1409872"/>
            <a:ext cx="2167695" cy="94704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L" b="1" dirty="0"/>
              <a:t>¿Los elementos se pueden repetir?</a:t>
            </a:r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F715D8DC-3EC1-7DFE-7A2A-1CA1FB57DE26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 flipV="1">
            <a:off x="2199728" y="1883395"/>
            <a:ext cx="988349" cy="168957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ángulo 11">
            <a:extLst>
              <a:ext uri="{FF2B5EF4-FFF2-40B4-BE49-F238E27FC236}">
                <a16:creationId xmlns:a16="http://schemas.microsoft.com/office/drawing/2014/main" id="{2A1AB037-BBD1-DE3D-40EA-E13C72380AF3}"/>
              </a:ext>
            </a:extLst>
          </p:cNvPr>
          <p:cNvSpPr/>
          <p:nvPr/>
        </p:nvSpPr>
        <p:spPr>
          <a:xfrm>
            <a:off x="3188076" y="4356100"/>
            <a:ext cx="2167695" cy="94704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L" b="1" dirty="0"/>
              <a:t>¿El orden hace </a:t>
            </a:r>
            <a:br>
              <a:rPr lang="es-CL" b="1" dirty="0"/>
            </a:br>
            <a:r>
              <a:rPr lang="es-CL" b="1" dirty="0"/>
              <a:t>la diferencia?</a:t>
            </a:r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679A81DA-47C1-01B3-ABD6-CFEDC5548623}"/>
              </a:ext>
            </a:extLst>
          </p:cNvPr>
          <p:cNvCxnSpPr>
            <a:cxnSpLocks/>
            <a:stCxn id="2" idx="3"/>
            <a:endCxn id="12" idx="1"/>
          </p:cNvCxnSpPr>
          <p:nvPr/>
        </p:nvCxnSpPr>
        <p:spPr>
          <a:xfrm>
            <a:off x="2199728" y="3572968"/>
            <a:ext cx="988348" cy="125665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ángulo 15">
            <a:extLst>
              <a:ext uri="{FF2B5EF4-FFF2-40B4-BE49-F238E27FC236}">
                <a16:creationId xmlns:a16="http://schemas.microsoft.com/office/drawing/2014/main" id="{5C02C9DB-8607-85F2-30A0-F74470A9B027}"/>
              </a:ext>
            </a:extLst>
          </p:cNvPr>
          <p:cNvSpPr/>
          <p:nvPr/>
        </p:nvSpPr>
        <p:spPr>
          <a:xfrm>
            <a:off x="6616542" y="3099445"/>
            <a:ext cx="2167695" cy="94704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L" b="1" dirty="0"/>
              <a:t>¿Los elementos se pueden repetir?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7AB2B623-A1D1-34B0-6F0A-AFB93C060D28}"/>
              </a:ext>
            </a:extLst>
          </p:cNvPr>
          <p:cNvSpPr/>
          <p:nvPr/>
        </p:nvSpPr>
        <p:spPr>
          <a:xfrm>
            <a:off x="6616542" y="5348656"/>
            <a:ext cx="2167695" cy="94704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L" b="1" dirty="0"/>
              <a:t>¿Los elementos se pueden repetir?</a:t>
            </a:r>
          </a:p>
        </p:txBody>
      </p: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895CEF84-6536-4F6B-0809-A458F24C3AAD}"/>
              </a:ext>
            </a:extLst>
          </p:cNvPr>
          <p:cNvCxnSpPr>
            <a:cxnSpLocks/>
            <a:stCxn id="12" idx="3"/>
            <a:endCxn id="16" idx="1"/>
          </p:cNvCxnSpPr>
          <p:nvPr/>
        </p:nvCxnSpPr>
        <p:spPr>
          <a:xfrm flipV="1">
            <a:off x="5355771" y="3572968"/>
            <a:ext cx="1260771" cy="125665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4D614431-D4C0-E045-3CDF-EE7739895EDD}"/>
              </a:ext>
            </a:extLst>
          </p:cNvPr>
          <p:cNvCxnSpPr>
            <a:stCxn id="12" idx="3"/>
            <a:endCxn id="17" idx="1"/>
          </p:cNvCxnSpPr>
          <p:nvPr/>
        </p:nvCxnSpPr>
        <p:spPr>
          <a:xfrm>
            <a:off x="5355771" y="4829623"/>
            <a:ext cx="1260771" cy="99255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ángulo 22">
            <a:extLst>
              <a:ext uri="{FF2B5EF4-FFF2-40B4-BE49-F238E27FC236}">
                <a16:creationId xmlns:a16="http://schemas.microsoft.com/office/drawing/2014/main" id="{02D54ADC-9693-5D17-3D65-BF02C05A2B18}"/>
              </a:ext>
            </a:extLst>
          </p:cNvPr>
          <p:cNvSpPr/>
          <p:nvPr/>
        </p:nvSpPr>
        <p:spPr>
          <a:xfrm>
            <a:off x="9713108" y="2763467"/>
            <a:ext cx="2167695" cy="51077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L" b="1" dirty="0"/>
              <a:t>VR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4B202378-32E4-E820-6BBC-E59AD9DB87D4}"/>
              </a:ext>
            </a:extLst>
          </p:cNvPr>
          <p:cNvSpPr/>
          <p:nvPr/>
        </p:nvSpPr>
        <p:spPr>
          <a:xfrm>
            <a:off x="9713108" y="3690516"/>
            <a:ext cx="2167695" cy="51077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L" b="1" dirty="0"/>
              <a:t>V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DA4ADB58-B799-973B-8D0B-BC807AEC7E99}"/>
              </a:ext>
            </a:extLst>
          </p:cNvPr>
          <p:cNvSpPr/>
          <p:nvPr/>
        </p:nvSpPr>
        <p:spPr>
          <a:xfrm>
            <a:off x="9713108" y="5039451"/>
            <a:ext cx="2167695" cy="51077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L" b="1" dirty="0"/>
              <a:t>CR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5684CB1B-05AF-9CAB-DD1A-D9FFAE2CAE63}"/>
              </a:ext>
            </a:extLst>
          </p:cNvPr>
          <p:cNvSpPr/>
          <p:nvPr/>
        </p:nvSpPr>
        <p:spPr>
          <a:xfrm>
            <a:off x="9713108" y="5966500"/>
            <a:ext cx="2167695" cy="51077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L" b="1" dirty="0"/>
              <a:t>C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653CC52F-F61A-00C5-91DE-C34DE01F42D9}"/>
              </a:ext>
            </a:extLst>
          </p:cNvPr>
          <p:cNvSpPr/>
          <p:nvPr/>
        </p:nvSpPr>
        <p:spPr>
          <a:xfrm>
            <a:off x="6235477" y="1238827"/>
            <a:ext cx="2167695" cy="51077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L" b="1" dirty="0"/>
              <a:t>PR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5A6732A9-50AE-CF15-E3F7-BDE3AF421F09}"/>
              </a:ext>
            </a:extLst>
          </p:cNvPr>
          <p:cNvSpPr/>
          <p:nvPr/>
        </p:nvSpPr>
        <p:spPr>
          <a:xfrm>
            <a:off x="6235477" y="2165876"/>
            <a:ext cx="2167695" cy="51077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L" b="1" dirty="0"/>
              <a:t>P</a:t>
            </a:r>
          </a:p>
        </p:txBody>
      </p:sp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F9CC9BB1-8BCC-1EF4-CBAF-CBE603ECBEFE}"/>
              </a:ext>
            </a:extLst>
          </p:cNvPr>
          <p:cNvCxnSpPr>
            <a:stCxn id="3" idx="3"/>
            <a:endCxn id="27" idx="1"/>
          </p:cNvCxnSpPr>
          <p:nvPr/>
        </p:nvCxnSpPr>
        <p:spPr>
          <a:xfrm flipV="1">
            <a:off x="5355772" y="1494217"/>
            <a:ext cx="879705" cy="38917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E40AFDFC-07E7-70D4-6AB2-274D59B55349}"/>
              </a:ext>
            </a:extLst>
          </p:cNvPr>
          <p:cNvCxnSpPr>
            <a:stCxn id="3" idx="3"/>
            <a:endCxn id="28" idx="1"/>
          </p:cNvCxnSpPr>
          <p:nvPr/>
        </p:nvCxnSpPr>
        <p:spPr>
          <a:xfrm>
            <a:off x="5355772" y="1883395"/>
            <a:ext cx="879705" cy="53787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34">
            <a:extLst>
              <a:ext uri="{FF2B5EF4-FFF2-40B4-BE49-F238E27FC236}">
                <a16:creationId xmlns:a16="http://schemas.microsoft.com/office/drawing/2014/main" id="{77E2990D-2D6E-EA76-38B0-1008CE10772B}"/>
              </a:ext>
            </a:extLst>
          </p:cNvPr>
          <p:cNvCxnSpPr>
            <a:stCxn id="16" idx="3"/>
            <a:endCxn id="23" idx="1"/>
          </p:cNvCxnSpPr>
          <p:nvPr/>
        </p:nvCxnSpPr>
        <p:spPr>
          <a:xfrm flipV="1">
            <a:off x="8784237" y="3018857"/>
            <a:ext cx="928871" cy="55411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id="{021D36EF-2CF3-95F7-4A05-1AC4C663C9DC}"/>
              </a:ext>
            </a:extLst>
          </p:cNvPr>
          <p:cNvCxnSpPr>
            <a:stCxn id="16" idx="3"/>
            <a:endCxn id="24" idx="1"/>
          </p:cNvCxnSpPr>
          <p:nvPr/>
        </p:nvCxnSpPr>
        <p:spPr>
          <a:xfrm>
            <a:off x="8784237" y="3572968"/>
            <a:ext cx="928871" cy="37293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3CE0421F-3791-8B36-B346-511BC25EA818}"/>
              </a:ext>
            </a:extLst>
          </p:cNvPr>
          <p:cNvCxnSpPr>
            <a:stCxn id="17" idx="3"/>
            <a:endCxn id="25" idx="1"/>
          </p:cNvCxnSpPr>
          <p:nvPr/>
        </p:nvCxnSpPr>
        <p:spPr>
          <a:xfrm flipV="1">
            <a:off x="8784237" y="5294841"/>
            <a:ext cx="928871" cy="52733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de flecha 40">
            <a:extLst>
              <a:ext uri="{FF2B5EF4-FFF2-40B4-BE49-F238E27FC236}">
                <a16:creationId xmlns:a16="http://schemas.microsoft.com/office/drawing/2014/main" id="{EAC355A0-18E0-A699-E417-39E561AF9925}"/>
              </a:ext>
            </a:extLst>
          </p:cNvPr>
          <p:cNvCxnSpPr>
            <a:stCxn id="17" idx="3"/>
            <a:endCxn id="26" idx="1"/>
          </p:cNvCxnSpPr>
          <p:nvPr/>
        </p:nvCxnSpPr>
        <p:spPr>
          <a:xfrm>
            <a:off x="8784237" y="5822179"/>
            <a:ext cx="928871" cy="39971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CuadroTexto 41">
            <a:extLst>
              <a:ext uri="{FF2B5EF4-FFF2-40B4-BE49-F238E27FC236}">
                <a16:creationId xmlns:a16="http://schemas.microsoft.com/office/drawing/2014/main" id="{2D5A7DE0-C96D-F0C3-1DC3-E2D4BEEFC366}"/>
              </a:ext>
            </a:extLst>
          </p:cNvPr>
          <p:cNvSpPr txBox="1"/>
          <p:nvPr/>
        </p:nvSpPr>
        <p:spPr>
          <a:xfrm>
            <a:off x="2367331" y="1932509"/>
            <a:ext cx="653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b="1" dirty="0">
                <a:solidFill>
                  <a:srgbClr val="00B050"/>
                </a:solidFill>
              </a:rPr>
              <a:t>Sí</a:t>
            </a: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D6402DDE-7308-2943-6BAC-B8E6AF51676D}"/>
              </a:ext>
            </a:extLst>
          </p:cNvPr>
          <p:cNvSpPr txBox="1"/>
          <p:nvPr/>
        </p:nvSpPr>
        <p:spPr>
          <a:xfrm>
            <a:off x="5459906" y="1274917"/>
            <a:ext cx="653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b="1" dirty="0">
                <a:solidFill>
                  <a:srgbClr val="00B050"/>
                </a:solidFill>
              </a:rPr>
              <a:t>Sí</a:t>
            </a: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18B94791-C6E5-9F5D-26EA-3319CC0834A9}"/>
              </a:ext>
            </a:extLst>
          </p:cNvPr>
          <p:cNvSpPr txBox="1"/>
          <p:nvPr/>
        </p:nvSpPr>
        <p:spPr>
          <a:xfrm>
            <a:off x="8922101" y="2832227"/>
            <a:ext cx="653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b="1" dirty="0">
                <a:solidFill>
                  <a:srgbClr val="00B050"/>
                </a:solidFill>
              </a:rPr>
              <a:t>Sí</a:t>
            </a: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4A128E47-A1BF-48B2-2919-AC8E7DE80C44}"/>
              </a:ext>
            </a:extLst>
          </p:cNvPr>
          <p:cNvSpPr txBox="1"/>
          <p:nvPr/>
        </p:nvSpPr>
        <p:spPr>
          <a:xfrm>
            <a:off x="8922101" y="5095182"/>
            <a:ext cx="653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b="1" dirty="0">
                <a:solidFill>
                  <a:srgbClr val="00B050"/>
                </a:solidFill>
              </a:rPr>
              <a:t>Sí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443CC0C6-995E-794F-94B1-C0C35D1D2D8D}"/>
              </a:ext>
            </a:extLst>
          </p:cNvPr>
          <p:cNvSpPr txBox="1"/>
          <p:nvPr/>
        </p:nvSpPr>
        <p:spPr>
          <a:xfrm>
            <a:off x="2367331" y="4404897"/>
            <a:ext cx="653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b="1" dirty="0">
                <a:solidFill>
                  <a:srgbClr val="FF0000"/>
                </a:solidFill>
              </a:rPr>
              <a:t>No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143699E8-3C01-B288-23CE-2342D4F22B8D}"/>
              </a:ext>
            </a:extLst>
          </p:cNvPr>
          <p:cNvSpPr txBox="1"/>
          <p:nvPr/>
        </p:nvSpPr>
        <p:spPr>
          <a:xfrm>
            <a:off x="5470879" y="2236599"/>
            <a:ext cx="653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b="1" dirty="0">
                <a:solidFill>
                  <a:srgbClr val="FF0000"/>
                </a:solidFill>
              </a:rPr>
              <a:t>No</a:t>
            </a: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93DB9C4C-E3FD-FE56-52C2-D04FCF985F30}"/>
              </a:ext>
            </a:extLst>
          </p:cNvPr>
          <p:cNvSpPr txBox="1"/>
          <p:nvPr/>
        </p:nvSpPr>
        <p:spPr>
          <a:xfrm>
            <a:off x="8922101" y="3842264"/>
            <a:ext cx="653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b="1" dirty="0">
                <a:solidFill>
                  <a:srgbClr val="FF0000"/>
                </a:solidFill>
              </a:rPr>
              <a:t>No</a:t>
            </a: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2F965917-D27A-5491-F099-8C99C4D19197}"/>
              </a:ext>
            </a:extLst>
          </p:cNvPr>
          <p:cNvSpPr txBox="1"/>
          <p:nvPr/>
        </p:nvSpPr>
        <p:spPr>
          <a:xfrm>
            <a:off x="8922101" y="6082601"/>
            <a:ext cx="653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b="1" dirty="0">
                <a:solidFill>
                  <a:srgbClr val="FF0000"/>
                </a:solidFill>
              </a:rPr>
              <a:t>No</a:t>
            </a: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5EDB7E20-6B73-0BE3-B97E-FB99A4A17B6C}"/>
              </a:ext>
            </a:extLst>
          </p:cNvPr>
          <p:cNvSpPr txBox="1"/>
          <p:nvPr/>
        </p:nvSpPr>
        <p:spPr>
          <a:xfrm>
            <a:off x="5651940" y="3618769"/>
            <a:ext cx="653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b="1" dirty="0">
                <a:solidFill>
                  <a:srgbClr val="00B050"/>
                </a:solidFill>
              </a:rPr>
              <a:t>Sí</a:t>
            </a:r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D6176EFF-4375-F1F6-A17D-D50717814872}"/>
              </a:ext>
            </a:extLst>
          </p:cNvPr>
          <p:cNvSpPr txBox="1"/>
          <p:nvPr/>
        </p:nvSpPr>
        <p:spPr>
          <a:xfrm>
            <a:off x="5675133" y="5526895"/>
            <a:ext cx="653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b="1" dirty="0">
                <a:solidFill>
                  <a:srgbClr val="FF0000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3919893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945669-7AEA-8824-048C-C82162356F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76648CC6-E8E5-724D-2EF1-098FCA7DAB3F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7888497A-5035-72FB-DEE5-92912DDF5E0C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CCF092AE-DF66-60AE-0FFF-99D83F25406F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4CA60771-275A-AD8C-0741-6616C2E2E0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BB98654-3402-E4BC-FB16-1595EE28D1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C239B0EE-CFDB-7A15-3DCE-031AE3B4FD97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Regla de Laplace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34BA26CF-C0B3-727D-0487-46D7FD03A0C1}"/>
                  </a:ext>
                </a:extLst>
              </p:cNvPr>
              <p:cNvSpPr txBox="1"/>
              <p:nvPr/>
            </p:nvSpPr>
            <p:spPr>
              <a:xfrm>
                <a:off x="745034" y="1325767"/>
                <a:ext cx="10699531" cy="2204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CL" sz="2800" dirty="0"/>
                  <a:t>La regla de Laplace permite calcular la probabilidad de que suceda un evento aleatorio:</a:t>
                </a:r>
              </a:p>
              <a:p>
                <a:endParaRPr lang="es-CL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419" sz="2800" b="1" i="0" smtClean="0">
                          <a:latin typeface="Cambria Math" panose="02040503050406030204" pitchFamily="18" charset="0"/>
                        </a:rPr>
                        <m:t>𝐏</m:t>
                      </m:r>
                      <m:d>
                        <m:dPr>
                          <m:ctrlPr>
                            <a:rPr lang="es-419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s-419" sz="2800" b="0" i="0" smtClean="0">
                              <a:latin typeface="Cambria Math" panose="02040503050406030204" pitchFamily="18" charset="0"/>
                            </a:rPr>
                            <m:t>Evento</m:t>
                          </m:r>
                          <m:r>
                            <a:rPr lang="es-419" sz="2800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s-419" sz="2800" b="0" i="0" smtClean="0">
                              <a:latin typeface="Cambria Math" panose="02040503050406030204" pitchFamily="18" charset="0"/>
                            </a:rPr>
                            <m:t>A</m:t>
                          </m:r>
                        </m:e>
                      </m:d>
                      <m:r>
                        <a:rPr lang="es-419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419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s-419" sz="2800" b="0" i="0" smtClean="0"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a:rPr lang="es-419" sz="2800" b="0" i="0" smtClean="0">
                              <a:latin typeface="Cambria Math" panose="02040503050406030204" pitchFamily="18" charset="0"/>
                            </a:rPr>
                            <m:t>° </m:t>
                          </m:r>
                          <m:r>
                            <m:rPr>
                              <m:sty m:val="p"/>
                            </m:rPr>
                            <a:rPr lang="es-419" sz="2800" b="0" i="0" smtClean="0">
                              <a:latin typeface="Cambria Math" panose="02040503050406030204" pitchFamily="18" charset="0"/>
                            </a:rPr>
                            <m:t>de</m:t>
                          </m:r>
                          <m:r>
                            <a:rPr lang="es-419" sz="2800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s-419" sz="2800" b="0" i="0" smtClean="0">
                              <a:latin typeface="Cambria Math" panose="02040503050406030204" pitchFamily="18" charset="0"/>
                            </a:rPr>
                            <m:t>casos</m:t>
                          </m:r>
                          <m:r>
                            <a:rPr lang="es-419" sz="2800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s-419" sz="2800" b="0" i="0" smtClean="0">
                              <a:latin typeface="Cambria Math" panose="02040503050406030204" pitchFamily="18" charset="0"/>
                            </a:rPr>
                            <m:t>favorables</m:t>
                          </m:r>
                          <m:r>
                            <a:rPr lang="es-419" sz="2800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s-419" sz="2800" b="0" i="0" smtClean="0">
                              <a:latin typeface="Cambria Math" panose="02040503050406030204" pitchFamily="18" charset="0"/>
                            </a:rPr>
                            <m:t>a</m:t>
                          </m:r>
                          <m:r>
                            <a:rPr lang="es-419" sz="2800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s-419" sz="2800" b="0" i="0" smtClean="0">
                              <a:latin typeface="Cambria Math" panose="02040503050406030204" pitchFamily="18" charset="0"/>
                            </a:rPr>
                            <m:t>A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s-419" sz="2800" b="0" i="0" smtClean="0"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a:rPr lang="es-419" sz="2800" b="0" i="0" smtClean="0">
                              <a:latin typeface="Cambria Math" panose="02040503050406030204" pitchFamily="18" charset="0"/>
                            </a:rPr>
                            <m:t>° </m:t>
                          </m:r>
                          <m:r>
                            <m:rPr>
                              <m:sty m:val="p"/>
                            </m:rPr>
                            <a:rPr lang="es-419" sz="2800" b="0" i="0" smtClean="0">
                              <a:latin typeface="Cambria Math" panose="02040503050406030204" pitchFamily="18" charset="0"/>
                            </a:rPr>
                            <m:t>de</m:t>
                          </m:r>
                          <m:r>
                            <a:rPr lang="es-419" sz="2800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s-419" sz="2800" b="0" i="0" smtClean="0">
                              <a:latin typeface="Cambria Math" panose="02040503050406030204" pitchFamily="18" charset="0"/>
                            </a:rPr>
                            <m:t>casos</m:t>
                          </m:r>
                          <m:r>
                            <a:rPr lang="es-419" sz="2800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s-419" sz="2800" b="0" i="0" smtClean="0">
                              <a:latin typeface="Cambria Math" panose="02040503050406030204" pitchFamily="18" charset="0"/>
                            </a:rPr>
                            <m:t>totales</m:t>
                          </m:r>
                        </m:den>
                      </m:f>
                    </m:oMath>
                  </m:oMathPara>
                </a14:m>
                <a:endParaRPr lang="es-CL" sz="2000" dirty="0"/>
              </a:p>
            </p:txBody>
          </p:sp>
        </mc:Choice>
        <mc:Fallback xmlns=""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34BA26CF-C0B3-727D-0487-46D7FD03A0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034" y="1325767"/>
                <a:ext cx="10699531" cy="2204130"/>
              </a:xfrm>
              <a:prstGeom prst="rect">
                <a:avLst/>
              </a:prstGeom>
              <a:blipFill>
                <a:blip r:embed="rId4"/>
                <a:stretch>
                  <a:fillRect l="-1186" t="-2874" b="-9195"/>
                </a:stretch>
              </a:blipFill>
            </p:spPr>
            <p:txBody>
              <a:bodyPr/>
              <a:lstStyle/>
              <a:p>
                <a:r>
                  <a:rPr lang="es-C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CuadroTexto 1">
            <a:extLst>
              <a:ext uri="{FF2B5EF4-FFF2-40B4-BE49-F238E27FC236}">
                <a16:creationId xmlns:a16="http://schemas.microsoft.com/office/drawing/2014/main" id="{CC90768A-550B-4D30-75FC-BC8D65E1FCAF}"/>
              </a:ext>
            </a:extLst>
          </p:cNvPr>
          <p:cNvSpPr txBox="1"/>
          <p:nvPr/>
        </p:nvSpPr>
        <p:spPr>
          <a:xfrm>
            <a:off x="1841058" y="4680054"/>
            <a:ext cx="391809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dirty="0"/>
              <a:t>Probabilidad de que </a:t>
            </a:r>
            <a:br>
              <a:rPr lang="es-CL" sz="3200" dirty="0"/>
            </a:br>
            <a:r>
              <a:rPr lang="es-CL" sz="3200" dirty="0"/>
              <a:t>ocurra el evento A</a:t>
            </a:r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078670A9-07B8-21AC-F892-DAE439369F51}"/>
              </a:ext>
            </a:extLst>
          </p:cNvPr>
          <p:cNvCxnSpPr/>
          <p:nvPr/>
        </p:nvCxnSpPr>
        <p:spPr>
          <a:xfrm>
            <a:off x="3800104" y="3654039"/>
            <a:ext cx="0" cy="929244"/>
          </a:xfrm>
          <a:prstGeom prst="straightConnector1">
            <a:avLst/>
          </a:prstGeom>
          <a:ln w="76200">
            <a:solidFill>
              <a:srgbClr val="FA636E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A9B797FD-2145-BFCE-884B-36013E1DC59D}"/>
              </a:ext>
            </a:extLst>
          </p:cNvPr>
          <p:cNvSpPr txBox="1"/>
          <p:nvPr/>
        </p:nvSpPr>
        <p:spPr>
          <a:xfrm>
            <a:off x="6439774" y="4680054"/>
            <a:ext cx="30294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dirty="0"/>
              <a:t>Si es posible</a:t>
            </a:r>
            <a:br>
              <a:rPr lang="es-CL" sz="3200" dirty="0"/>
            </a:br>
            <a:r>
              <a:rPr lang="es-CL" sz="3200" dirty="0"/>
              <a:t>se simplifica</a:t>
            </a:r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B1AAF86C-78E2-25F9-3803-254B916173CE}"/>
              </a:ext>
            </a:extLst>
          </p:cNvPr>
          <p:cNvCxnSpPr/>
          <p:nvPr/>
        </p:nvCxnSpPr>
        <p:spPr>
          <a:xfrm>
            <a:off x="7954488" y="3654039"/>
            <a:ext cx="0" cy="929244"/>
          </a:xfrm>
          <a:prstGeom prst="straightConnector1">
            <a:avLst/>
          </a:prstGeom>
          <a:ln w="76200">
            <a:solidFill>
              <a:srgbClr val="FA636E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2186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DCFAAA-0FCC-AC58-90E4-654FD5D9C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62DB7B2-D3D5-9118-3DFA-E54155F12391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627E361-ABB3-86D1-4645-B9D7AE0A94EC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1CE7E250-BE45-73CD-4B73-64E7B286D4EB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7DF13AA2-A56C-FD39-05B0-BBD93756C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6FE4D0F4-0FD6-0F07-3D67-9F9AFD506D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1D94DC98-9EF3-DC92-B8E3-F215B997D726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Ejercicio inicial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EC135B90-0F90-E7B2-F10C-B430C8803BE3}"/>
              </a:ext>
            </a:extLst>
          </p:cNvPr>
          <p:cNvSpPr txBox="1"/>
          <p:nvPr/>
        </p:nvSpPr>
        <p:spPr>
          <a:xfrm>
            <a:off x="469503" y="2035537"/>
            <a:ext cx="112505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200" dirty="0"/>
              <a:t>¿De cuántas maneras distintas se pueden escoger </a:t>
            </a:r>
            <a:br>
              <a:rPr lang="es-CL" sz="3200" dirty="0"/>
            </a:br>
            <a:r>
              <a:rPr lang="es-CL" sz="3200" dirty="0"/>
              <a:t>al azar cinco cartas de una baraja?</a:t>
            </a:r>
          </a:p>
        </p:txBody>
      </p:sp>
    </p:spTree>
    <p:extLst>
      <p:ext uri="{BB962C8B-B14F-4D97-AF65-F5344CB8AC3E}">
        <p14:creationId xmlns:p14="http://schemas.microsoft.com/office/powerpoint/2010/main" val="2819537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271FBF-F9FD-895E-2E67-6E64CB241C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2EC26B9-43B0-6BF2-0397-C572F44B5D1D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E5ED7C15-CD19-E98A-4B2B-88473CC7C04B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C6D23F62-F431-4ECC-DE59-3069F4EB4290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E3E0B652-95DA-DB00-F8A3-AE47D4B4CD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DFCFD37-C5E0-05A2-4594-30BA878C0F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08D44C18-7027-95E9-4CE8-3B9768A136DE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Importante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111D5C5F-12DE-8757-62BE-12F1FFFE09F7}"/>
                  </a:ext>
                </a:extLst>
              </p:cNvPr>
              <p:cNvSpPr txBox="1"/>
              <p:nvPr/>
            </p:nvSpPr>
            <p:spPr>
              <a:xfrm>
                <a:off x="469503" y="2139709"/>
                <a:ext cx="11250593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CL" sz="3200" dirty="0"/>
                  <a:t>En los siguientes ejercicios, será necesario </a:t>
                </a:r>
                <a:br>
                  <a:rPr lang="es-CL" sz="3200" dirty="0"/>
                </a:br>
                <a:r>
                  <a:rPr lang="es-CL" sz="3200" dirty="0"/>
                  <a:t>considerar dos cálculos en el desarrollo: </a:t>
                </a:r>
              </a:p>
              <a:p>
                <a:pPr algn="ctr"/>
                <a:endParaRPr lang="es-CL" sz="3200" dirty="0"/>
              </a:p>
              <a:p>
                <a:pPr algn="ctr"/>
                <a:r>
                  <a:rPr lang="es-CL" sz="4400" dirty="0"/>
                  <a:t>#A y #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4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Ω</m:t>
                    </m:r>
                  </m:oMath>
                </a14:m>
                <a:endParaRPr lang="es-CL" sz="4400" dirty="0"/>
              </a:p>
            </p:txBody>
          </p:sp>
        </mc:Choice>
        <mc:Fallback xmlns=""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111D5C5F-12DE-8757-62BE-12F1FFFE09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9503" y="2139709"/>
                <a:ext cx="11250593" cy="2246769"/>
              </a:xfrm>
              <a:prstGeom prst="rect">
                <a:avLst/>
              </a:prstGeom>
              <a:blipFill>
                <a:blip r:embed="rId5"/>
                <a:stretch>
                  <a:fillRect t="-3371" b="-11798"/>
                </a:stretch>
              </a:blipFill>
            </p:spPr>
            <p:txBody>
              <a:bodyPr/>
              <a:lstStyle/>
              <a:p>
                <a:r>
                  <a:rPr lang="es-C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31019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A71C17-0293-EA4B-9F1E-BAD6A9D9DA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9BACD70-DBF9-F1C8-1139-33CB2844A9D3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B3D128CC-ECD1-5EE6-CE14-99450FF74C30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CFB9F1CC-6663-D2BF-F5AA-E79A43DCE8F8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48AB7E25-BBB3-F3DA-474A-EDB626DA98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D13DA94-65C3-0EE7-914A-D2EB20862B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5F855DAF-9E30-6E7A-9AC8-3AA8EC653987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Ejercicio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6762D97-0531-4336-5AEF-F938F0E80CA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118" r="595" b="5022"/>
          <a:stretch>
            <a:fillRect/>
          </a:stretch>
        </p:blipFill>
        <p:spPr>
          <a:xfrm>
            <a:off x="260396" y="1182344"/>
            <a:ext cx="11801834" cy="417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672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54AD1A-C909-9765-A407-CC5F96507D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978D2550-6E26-1EA7-A1C6-F0FC9C47E905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793510A-6828-E16A-94E0-B3972D9BB517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AB9F50C0-DFE7-CAC9-DDFE-CC4599BB980C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CD392D39-6C6E-E91A-407B-40CE2B884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9E6E811E-AE52-DB61-D37B-7ECC9116A9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15CA4BC8-E16C-EBEE-07B8-474C6227EE74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Ejercicio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01B9D2E-D998-F5D6-47EF-18426CD8368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9228"/>
          <a:stretch>
            <a:fillRect/>
          </a:stretch>
        </p:blipFill>
        <p:spPr>
          <a:xfrm>
            <a:off x="260395" y="1123539"/>
            <a:ext cx="11801835" cy="541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147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C01239-8578-443C-B14C-B9FE820985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F12A080-9820-21B1-2DE2-B95EAF1736A9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EDFB502A-49DD-5717-3D56-A35BE2454D54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B777E97B-136A-B26C-5708-7BFE7D8FD648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8A82F3B3-C911-C09A-7DB8-1905152B7F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A2D76B1-AF2F-1EC2-1363-3A572D2A0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EC7A5698-3F1D-2792-B1D8-8E9A364A2953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Para pensar…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E0505DC-8018-4E80-188F-F8368A0D6A8B}"/>
              </a:ext>
            </a:extLst>
          </p:cNvPr>
          <p:cNvSpPr txBox="1"/>
          <p:nvPr/>
        </p:nvSpPr>
        <p:spPr>
          <a:xfrm>
            <a:off x="745034" y="1325767"/>
            <a:ext cx="106995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/>
              <a:t>Considere los siguientes juegos de azar: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0A73A58-0953-061D-07CF-A2A626D6C711}"/>
              </a:ext>
            </a:extLst>
          </p:cNvPr>
          <p:cNvSpPr txBox="1"/>
          <p:nvPr/>
        </p:nvSpPr>
        <p:spPr>
          <a:xfrm>
            <a:off x="649502" y="2346269"/>
            <a:ext cx="509154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b="1" dirty="0"/>
              <a:t>Juego 1:</a:t>
            </a:r>
          </a:p>
          <a:p>
            <a:endParaRPr lang="es-CL" sz="2800" dirty="0"/>
          </a:p>
          <a:p>
            <a:r>
              <a:rPr lang="es-CL" sz="2800" dirty="0"/>
              <a:t>La persona debe escoger 15 números de un total de 25 y gana si acierta con todos.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BB8BD45-E64A-B223-CB3C-45DA4D8F5D90}"/>
              </a:ext>
            </a:extLst>
          </p:cNvPr>
          <p:cNvSpPr txBox="1"/>
          <p:nvPr/>
        </p:nvSpPr>
        <p:spPr>
          <a:xfrm>
            <a:off x="6598829" y="2380698"/>
            <a:ext cx="509154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b="1" dirty="0"/>
              <a:t>Juego 2:</a:t>
            </a:r>
          </a:p>
          <a:p>
            <a:endParaRPr lang="es-CL" sz="2800" dirty="0"/>
          </a:p>
          <a:p>
            <a:r>
              <a:rPr lang="es-CL" sz="2800" dirty="0"/>
              <a:t>La persona debe escoger 10 números de un total de 25 y gana si acierta con todos.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8AE65CB0-9DE8-1CA0-6378-960B0EEA58DF}"/>
              </a:ext>
            </a:extLst>
          </p:cNvPr>
          <p:cNvSpPr txBox="1"/>
          <p:nvPr/>
        </p:nvSpPr>
        <p:spPr>
          <a:xfrm>
            <a:off x="649502" y="5110237"/>
            <a:ext cx="106995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>
                <a:solidFill>
                  <a:srgbClr val="FF0000"/>
                </a:solidFill>
              </a:rPr>
              <a:t>¿En cuál es más probable ganar?</a:t>
            </a:r>
          </a:p>
        </p:txBody>
      </p:sp>
    </p:spTree>
    <p:extLst>
      <p:ext uri="{BB962C8B-B14F-4D97-AF65-F5344CB8AC3E}">
        <p14:creationId xmlns:p14="http://schemas.microsoft.com/office/powerpoint/2010/main" val="3263810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901720-F683-474C-917B-3CA69C76AE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D898BE8-89A4-1735-154C-FF3A45804949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26E93C3B-D816-B133-B9D8-F34DB730BE57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EB8425D4-98C9-AD40-7EDF-DC8270898A3B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7A9B95EE-22FA-6878-DE0F-7CC67262E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233109ED-1AA3-E6CC-5286-304B5B5155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843FA29C-720D-392B-24EC-832062E780CD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Ejercicio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1390934-ED8F-8AE8-68B1-16A713E6B5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396" y="1203483"/>
            <a:ext cx="6001508" cy="1074234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9593F27D-2728-4298-F686-314E1FDFB9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8674" y="1203483"/>
            <a:ext cx="5603558" cy="4628580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556D1B41-7AF4-9BBD-4A02-7A92B9505A87}"/>
              </a:ext>
            </a:extLst>
          </p:cNvPr>
          <p:cNvSpPr txBox="1"/>
          <p:nvPr/>
        </p:nvSpPr>
        <p:spPr>
          <a:xfrm>
            <a:off x="1056172" y="3234853"/>
            <a:ext cx="44099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400" b="1" dirty="0">
                <a:solidFill>
                  <a:srgbClr val="4D7FC0"/>
                </a:solidFill>
              </a:rPr>
              <a:t>Para tener en cuenta</a:t>
            </a:r>
          </a:p>
          <a:p>
            <a:pPr algn="ctr"/>
            <a:endParaRPr lang="es-CL" sz="2400" b="1" dirty="0">
              <a:solidFill>
                <a:srgbClr val="4D7FC0"/>
              </a:solidFill>
            </a:endParaRPr>
          </a:p>
          <a:p>
            <a:pPr algn="ctr"/>
            <a:r>
              <a:rPr lang="es-CL" dirty="0"/>
              <a:t>La quinta carta puede ser cualquiera de las restantes del mazo.</a:t>
            </a:r>
          </a:p>
        </p:txBody>
      </p:sp>
    </p:spTree>
    <p:extLst>
      <p:ext uri="{BB962C8B-B14F-4D97-AF65-F5344CB8AC3E}">
        <p14:creationId xmlns:p14="http://schemas.microsoft.com/office/powerpoint/2010/main" val="4293167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2482</TotalTime>
  <Words>417</Words>
  <Application>Microsoft Macintosh PowerPoint</Application>
  <PresentationFormat>Panorámica</PresentationFormat>
  <Paragraphs>99</Paragraphs>
  <Slides>16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2" baseType="lpstr">
      <vt:lpstr>Aptos</vt:lpstr>
      <vt:lpstr>Aptos Display</vt:lpstr>
      <vt:lpstr>Aptos Narrow</vt:lpstr>
      <vt:lpstr>Arial</vt:lpstr>
      <vt:lpstr>Cambria Math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Fabián Sanhueza</dc:creator>
  <cp:lastModifiedBy>Fabián Sanhueza</cp:lastModifiedBy>
  <cp:revision>56</cp:revision>
  <dcterms:created xsi:type="dcterms:W3CDTF">2025-02-26T18:05:53Z</dcterms:created>
  <dcterms:modified xsi:type="dcterms:W3CDTF">2025-10-07T14:24:42Z</dcterms:modified>
</cp:coreProperties>
</file>

<file path=docProps/thumbnail.jpeg>
</file>